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147" r:id="rId2"/>
    <p:sldId id="4149" r:id="rId3"/>
    <p:sldId id="4148" r:id="rId4"/>
    <p:sldId id="4151" r:id="rId5"/>
    <p:sldId id="4150" r:id="rId6"/>
    <p:sldId id="259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B4E6"/>
    <a:srgbClr val="15458F"/>
    <a:srgbClr val="FFFFFF"/>
    <a:srgbClr val="DA1A5A"/>
    <a:srgbClr val="B8ECF0"/>
    <a:srgbClr val="99FFCC"/>
    <a:srgbClr val="66FFFF"/>
    <a:srgbClr val="66FFCC"/>
    <a:srgbClr val="48595D"/>
    <a:srgbClr val="D91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64850-B28C-4C17-9E3B-BB0781C3F9B4}" v="6" dt="2022-12-20T15:16:30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863" autoAdjust="0"/>
  </p:normalViewPr>
  <p:slideViewPr>
    <p:cSldViewPr snapToGrid="0" showGuides="1">
      <p:cViewPr varScale="1">
        <p:scale>
          <a:sx n="66" d="100"/>
          <a:sy n="66" d="100"/>
        </p:scale>
        <p:origin x="1230" y="48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Vandeloo" userId="3c655b5a79f3b167" providerId="LiveId" clId="{BAF64850-B28C-4C17-9E3B-BB0781C3F9B4}"/>
    <pc:docChg chg="undo custSel addSld modSld sldOrd modMainMaster">
      <pc:chgData name="Paul Vandeloo" userId="3c655b5a79f3b167" providerId="LiveId" clId="{BAF64850-B28C-4C17-9E3B-BB0781C3F9B4}" dt="2022-12-20T15:20:27.927" v="267" actId="20577"/>
      <pc:docMkLst>
        <pc:docMk/>
      </pc:docMkLst>
      <pc:sldChg chg="modSp mod">
        <pc:chgData name="Paul Vandeloo" userId="3c655b5a79f3b167" providerId="LiveId" clId="{BAF64850-B28C-4C17-9E3B-BB0781C3F9B4}" dt="2022-12-20T15:20:27.927" v="267" actId="20577"/>
        <pc:sldMkLst>
          <pc:docMk/>
          <pc:sldMk cId="850440037" sldId="4147"/>
        </pc:sldMkLst>
        <pc:spChg chg="mod">
          <ac:chgData name="Paul Vandeloo" userId="3c655b5a79f3b167" providerId="LiveId" clId="{BAF64850-B28C-4C17-9E3B-BB0781C3F9B4}" dt="2022-12-20T15:20:27.927" v="267" actId="20577"/>
          <ac:spMkLst>
            <pc:docMk/>
            <pc:sldMk cId="850440037" sldId="4147"/>
            <ac:spMk id="3" creationId="{D37A6F52-9503-9313-4352-8161DF4E586E}"/>
          </ac:spMkLst>
        </pc:spChg>
      </pc:sldChg>
      <pc:sldChg chg="addSp delSp modSp mod">
        <pc:chgData name="Paul Vandeloo" userId="3c655b5a79f3b167" providerId="LiveId" clId="{BAF64850-B28C-4C17-9E3B-BB0781C3F9B4}" dt="2022-12-20T14:57:00.252" v="42" actId="1076"/>
        <pc:sldMkLst>
          <pc:docMk/>
          <pc:sldMk cId="589537039" sldId="4148"/>
        </pc:sldMkLst>
        <pc:spChg chg="mod">
          <ac:chgData name="Paul Vandeloo" userId="3c655b5a79f3b167" providerId="LiveId" clId="{BAF64850-B28C-4C17-9E3B-BB0781C3F9B4}" dt="2022-12-20T14:53:12.420" v="27" actId="20577"/>
          <ac:spMkLst>
            <pc:docMk/>
            <pc:sldMk cId="589537039" sldId="4148"/>
            <ac:spMk id="4" creationId="{1F03566B-BC77-0A4B-D1A8-657C2DA8B9CA}"/>
          </ac:spMkLst>
        </pc:spChg>
        <pc:picChg chg="add del mod ord">
          <ac:chgData name="Paul Vandeloo" userId="3c655b5a79f3b167" providerId="LiveId" clId="{BAF64850-B28C-4C17-9E3B-BB0781C3F9B4}" dt="2022-12-20T14:55:05.214" v="32" actId="478"/>
          <ac:picMkLst>
            <pc:docMk/>
            <pc:sldMk cId="589537039" sldId="4148"/>
            <ac:picMk id="3" creationId="{CC453502-BBB1-6E4C-7044-8B00006B2E7D}"/>
          </ac:picMkLst>
        </pc:picChg>
        <pc:picChg chg="add">
          <ac:chgData name="Paul Vandeloo" userId="3c655b5a79f3b167" providerId="LiveId" clId="{BAF64850-B28C-4C17-9E3B-BB0781C3F9B4}" dt="2022-12-20T14:55:06.792" v="33" actId="22"/>
          <ac:picMkLst>
            <pc:docMk/>
            <pc:sldMk cId="589537039" sldId="4148"/>
            <ac:picMk id="7" creationId="{B2D02423-C0C4-2D8E-C85E-D6AE111FD2EB}"/>
          </ac:picMkLst>
        </pc:picChg>
        <pc:picChg chg="add mod">
          <ac:chgData name="Paul Vandeloo" userId="3c655b5a79f3b167" providerId="LiveId" clId="{BAF64850-B28C-4C17-9E3B-BB0781C3F9B4}" dt="2022-12-20T14:57:00.252" v="42" actId="1076"/>
          <ac:picMkLst>
            <pc:docMk/>
            <pc:sldMk cId="589537039" sldId="4148"/>
            <ac:picMk id="9" creationId="{2767041F-BD6C-B354-9E42-3666412450CA}"/>
          </ac:picMkLst>
        </pc:picChg>
      </pc:sldChg>
      <pc:sldChg chg="addSp modSp new mod ord">
        <pc:chgData name="Paul Vandeloo" userId="3c655b5a79f3b167" providerId="LiveId" clId="{BAF64850-B28C-4C17-9E3B-BB0781C3F9B4}" dt="2022-12-20T15:03:15.732" v="99"/>
        <pc:sldMkLst>
          <pc:docMk/>
          <pc:sldMk cId="4255961523" sldId="4149"/>
        </pc:sldMkLst>
        <pc:spChg chg="mod">
          <ac:chgData name="Paul Vandeloo" userId="3c655b5a79f3b167" providerId="LiveId" clId="{BAF64850-B28C-4C17-9E3B-BB0781C3F9B4}" dt="2022-12-20T14:58:49.332" v="48" actId="27636"/>
          <ac:spMkLst>
            <pc:docMk/>
            <pc:sldMk cId="4255961523" sldId="4149"/>
            <ac:spMk id="4" creationId="{29C3CDFD-3EF6-169A-3DD1-E6C14107CD20}"/>
          </ac:spMkLst>
        </pc:spChg>
        <pc:spChg chg="add mod">
          <ac:chgData name="Paul Vandeloo" userId="3c655b5a79f3b167" providerId="LiveId" clId="{BAF64850-B28C-4C17-9E3B-BB0781C3F9B4}" dt="2022-12-20T15:02:14.730" v="88" actId="20578"/>
          <ac:spMkLst>
            <pc:docMk/>
            <pc:sldMk cId="4255961523" sldId="4149"/>
            <ac:spMk id="5" creationId="{A81EFC29-F130-2F09-7049-52081CB8C2DC}"/>
          </ac:spMkLst>
        </pc:spChg>
        <pc:spChg chg="add mod">
          <ac:chgData name="Paul Vandeloo" userId="3c655b5a79f3b167" providerId="LiveId" clId="{BAF64850-B28C-4C17-9E3B-BB0781C3F9B4}" dt="2022-12-20T15:03:10.138" v="97" actId="1076"/>
          <ac:spMkLst>
            <pc:docMk/>
            <pc:sldMk cId="4255961523" sldId="4149"/>
            <ac:spMk id="6" creationId="{9FD807CA-F2F9-FDF9-9AD7-207CDA7A9477}"/>
          </ac:spMkLst>
        </pc:spChg>
      </pc:sldChg>
      <pc:sldChg chg="addSp modSp new mod">
        <pc:chgData name="Paul Vandeloo" userId="3c655b5a79f3b167" providerId="LiveId" clId="{BAF64850-B28C-4C17-9E3B-BB0781C3F9B4}" dt="2022-12-20T15:11:52.627" v="151" actId="20577"/>
        <pc:sldMkLst>
          <pc:docMk/>
          <pc:sldMk cId="2482835160" sldId="4150"/>
        </pc:sldMkLst>
        <pc:spChg chg="mod">
          <ac:chgData name="Paul Vandeloo" userId="3c655b5a79f3b167" providerId="LiveId" clId="{BAF64850-B28C-4C17-9E3B-BB0781C3F9B4}" dt="2022-12-20T15:08:10.175" v="114" actId="14100"/>
          <ac:spMkLst>
            <pc:docMk/>
            <pc:sldMk cId="2482835160" sldId="4150"/>
            <ac:spMk id="2" creationId="{AF9F4A49-6500-01A6-8437-C66D74E6C37A}"/>
          </ac:spMkLst>
        </pc:spChg>
        <pc:spChg chg="mod">
          <ac:chgData name="Paul Vandeloo" userId="3c655b5a79f3b167" providerId="LiveId" clId="{BAF64850-B28C-4C17-9E3B-BB0781C3F9B4}" dt="2022-12-20T15:11:52.627" v="151" actId="20577"/>
          <ac:spMkLst>
            <pc:docMk/>
            <pc:sldMk cId="2482835160" sldId="4150"/>
            <ac:spMk id="4" creationId="{552B6C37-AE11-07D8-B3EA-8AB176AFD2DD}"/>
          </ac:spMkLst>
        </pc:spChg>
        <pc:picChg chg="add mod">
          <ac:chgData name="Paul Vandeloo" userId="3c655b5a79f3b167" providerId="LiveId" clId="{BAF64850-B28C-4C17-9E3B-BB0781C3F9B4}" dt="2022-12-20T15:08:27.519" v="118" actId="1076"/>
          <ac:picMkLst>
            <pc:docMk/>
            <pc:sldMk cId="2482835160" sldId="4150"/>
            <ac:picMk id="6" creationId="{BB30ABC7-F8F3-8B6B-748E-6C877BD75084}"/>
          </ac:picMkLst>
        </pc:picChg>
      </pc:sldChg>
      <pc:sldChg chg="addSp delSp modSp new mod ord modClrScheme chgLayout modNotesTx">
        <pc:chgData name="Paul Vandeloo" userId="3c655b5a79f3b167" providerId="LiveId" clId="{BAF64850-B28C-4C17-9E3B-BB0781C3F9B4}" dt="2022-12-20T15:19:31.323" v="235" actId="14100"/>
        <pc:sldMkLst>
          <pc:docMk/>
          <pc:sldMk cId="632518686" sldId="4151"/>
        </pc:sldMkLst>
        <pc:spChg chg="mod ord">
          <ac:chgData name="Paul Vandeloo" userId="3c655b5a79f3b167" providerId="LiveId" clId="{BAF64850-B28C-4C17-9E3B-BB0781C3F9B4}" dt="2022-12-20T15:11:14.714" v="122"/>
          <ac:spMkLst>
            <pc:docMk/>
            <pc:sldMk cId="632518686" sldId="4151"/>
            <ac:spMk id="2" creationId="{44B705CE-3825-7432-716F-1672E2A365C0}"/>
          </ac:spMkLst>
        </pc:spChg>
        <pc:spChg chg="del mod ord">
          <ac:chgData name="Paul Vandeloo" userId="3c655b5a79f3b167" providerId="LiveId" clId="{BAF64850-B28C-4C17-9E3B-BB0781C3F9B4}" dt="2022-12-20T15:11:06.770" v="120" actId="700"/>
          <ac:spMkLst>
            <pc:docMk/>
            <pc:sldMk cId="632518686" sldId="4151"/>
            <ac:spMk id="3" creationId="{BC5B4E1C-E51C-DAF9-4B2C-C166A93202F7}"/>
          </ac:spMkLst>
        </pc:spChg>
        <pc:spChg chg="add del mod ord">
          <ac:chgData name="Paul Vandeloo" userId="3c655b5a79f3b167" providerId="LiveId" clId="{BAF64850-B28C-4C17-9E3B-BB0781C3F9B4}" dt="2022-12-20T15:11:14.714" v="122"/>
          <ac:spMkLst>
            <pc:docMk/>
            <pc:sldMk cId="632518686" sldId="4151"/>
            <ac:spMk id="4" creationId="{BA1D9FDB-B911-DF6D-51E2-93F91862971F}"/>
          </ac:spMkLst>
        </pc:spChg>
        <pc:spChg chg="add del mod ord">
          <ac:chgData name="Paul Vandeloo" userId="3c655b5a79f3b167" providerId="LiveId" clId="{BAF64850-B28C-4C17-9E3B-BB0781C3F9B4}" dt="2022-12-20T15:19:15.170" v="232" actId="478"/>
          <ac:spMkLst>
            <pc:docMk/>
            <pc:sldMk cId="632518686" sldId="4151"/>
            <ac:spMk id="5" creationId="{327A5E68-98FC-3E80-D1FE-06FDE062D143}"/>
          </ac:spMkLst>
        </pc:spChg>
        <pc:spChg chg="add del mod">
          <ac:chgData name="Paul Vandeloo" userId="3c655b5a79f3b167" providerId="LiveId" clId="{BAF64850-B28C-4C17-9E3B-BB0781C3F9B4}" dt="2022-12-20T15:11:14.714" v="122"/>
          <ac:spMkLst>
            <pc:docMk/>
            <pc:sldMk cId="632518686" sldId="4151"/>
            <ac:spMk id="6" creationId="{245C0921-C74E-202D-B763-CC46C7130271}"/>
          </ac:spMkLst>
        </pc:spChg>
        <pc:spChg chg="add del mod">
          <ac:chgData name="Paul Vandeloo" userId="3c655b5a79f3b167" providerId="LiveId" clId="{BAF64850-B28C-4C17-9E3B-BB0781C3F9B4}" dt="2022-12-20T15:11:14.714" v="122"/>
          <ac:spMkLst>
            <pc:docMk/>
            <pc:sldMk cId="632518686" sldId="4151"/>
            <ac:spMk id="7" creationId="{EB38D1E0-3529-D482-93D3-6F906D575C79}"/>
          </ac:spMkLst>
        </pc:spChg>
        <pc:spChg chg="add mod">
          <ac:chgData name="Paul Vandeloo" userId="3c655b5a79f3b167" providerId="LiveId" clId="{BAF64850-B28C-4C17-9E3B-BB0781C3F9B4}" dt="2022-12-20T15:11:57.407" v="155" actId="20577"/>
          <ac:spMkLst>
            <pc:docMk/>
            <pc:sldMk cId="632518686" sldId="4151"/>
            <ac:spMk id="8" creationId="{BE87A831-E5FE-362C-6468-E7859F9A2295}"/>
          </ac:spMkLst>
        </pc:spChg>
        <pc:spChg chg="add del mod">
          <ac:chgData name="Paul Vandeloo" userId="3c655b5a79f3b167" providerId="LiveId" clId="{BAF64850-B28C-4C17-9E3B-BB0781C3F9B4}" dt="2022-12-20T15:19:18.229" v="233" actId="22"/>
          <ac:spMkLst>
            <pc:docMk/>
            <pc:sldMk cId="632518686" sldId="4151"/>
            <ac:spMk id="10" creationId="{79527D83-EF58-0E0F-9B27-717FB535D3F8}"/>
          </ac:spMkLst>
        </pc:spChg>
        <pc:picChg chg="add mod ord">
          <ac:chgData name="Paul Vandeloo" userId="3c655b5a79f3b167" providerId="LiveId" clId="{BAF64850-B28C-4C17-9E3B-BB0781C3F9B4}" dt="2022-12-20T15:19:31.323" v="235" actId="14100"/>
          <ac:picMkLst>
            <pc:docMk/>
            <pc:sldMk cId="632518686" sldId="4151"/>
            <ac:picMk id="12" creationId="{BD388076-509D-FD00-20BB-89B29D947525}"/>
          </ac:picMkLst>
        </pc:picChg>
      </pc:sldChg>
      <pc:sldMasterChg chg="modSldLayout">
        <pc:chgData name="Paul Vandeloo" userId="3c655b5a79f3b167" providerId="LiveId" clId="{BAF64850-B28C-4C17-9E3B-BB0781C3F9B4}" dt="2022-12-20T14:56:36.148" v="39" actId="478"/>
        <pc:sldMasterMkLst>
          <pc:docMk/>
          <pc:sldMasterMk cId="1000935759" sldId="2147483648"/>
        </pc:sldMasterMkLst>
        <pc:sldLayoutChg chg="delSp mod">
          <pc:chgData name="Paul Vandeloo" userId="3c655b5a79f3b167" providerId="LiveId" clId="{BAF64850-B28C-4C17-9E3B-BB0781C3F9B4}" dt="2022-12-20T14:56:28.711" v="38" actId="478"/>
          <pc:sldLayoutMkLst>
            <pc:docMk/>
            <pc:sldMasterMk cId="1000935759" sldId="2147483648"/>
            <pc:sldLayoutMk cId="3943708573" sldId="2147483650"/>
          </pc:sldLayoutMkLst>
          <pc:picChg chg="del">
            <ac:chgData name="Paul Vandeloo" userId="3c655b5a79f3b167" providerId="LiveId" clId="{BAF64850-B28C-4C17-9E3B-BB0781C3F9B4}" dt="2022-12-20T14:56:28.711" v="38" actId="478"/>
            <ac:picMkLst>
              <pc:docMk/>
              <pc:sldMasterMk cId="1000935759" sldId="2147483648"/>
              <pc:sldLayoutMk cId="3943708573" sldId="2147483650"/>
              <ac:picMk id="7" creationId="{6E25AE78-18B6-424F-BF2E-A605E92CBB4C}"/>
            </ac:picMkLst>
          </pc:picChg>
        </pc:sldLayoutChg>
        <pc:sldLayoutChg chg="delSp mod">
          <pc:chgData name="Paul Vandeloo" userId="3c655b5a79f3b167" providerId="LiveId" clId="{BAF64850-B28C-4C17-9E3B-BB0781C3F9B4}" dt="2022-12-20T14:56:26.662" v="37" actId="478"/>
          <pc:sldLayoutMkLst>
            <pc:docMk/>
            <pc:sldMasterMk cId="1000935759" sldId="2147483648"/>
            <pc:sldLayoutMk cId="3874722889" sldId="2147483673"/>
          </pc:sldLayoutMkLst>
          <pc:picChg chg="del">
            <ac:chgData name="Paul Vandeloo" userId="3c655b5a79f3b167" providerId="LiveId" clId="{BAF64850-B28C-4C17-9E3B-BB0781C3F9B4}" dt="2022-12-20T14:56:26.662" v="37" actId="478"/>
            <ac:picMkLst>
              <pc:docMk/>
              <pc:sldMasterMk cId="1000935759" sldId="2147483648"/>
              <pc:sldLayoutMk cId="3874722889" sldId="2147483673"/>
              <ac:picMk id="12" creationId="{E74CDB9E-D94B-4EF6-914B-BE28BC2AB1E0}"/>
            </ac:picMkLst>
          </pc:picChg>
        </pc:sldLayoutChg>
        <pc:sldLayoutChg chg="delSp mod">
          <pc:chgData name="Paul Vandeloo" userId="3c655b5a79f3b167" providerId="LiveId" clId="{BAF64850-B28C-4C17-9E3B-BB0781C3F9B4}" dt="2022-12-20T14:56:36.148" v="39" actId="478"/>
          <pc:sldLayoutMkLst>
            <pc:docMk/>
            <pc:sldMasterMk cId="1000935759" sldId="2147483648"/>
            <pc:sldLayoutMk cId="3483955315" sldId="2147483681"/>
          </pc:sldLayoutMkLst>
          <pc:picChg chg="del">
            <ac:chgData name="Paul Vandeloo" userId="3c655b5a79f3b167" providerId="LiveId" clId="{BAF64850-B28C-4C17-9E3B-BB0781C3F9B4}" dt="2022-12-20T14:56:36.148" v="39" actId="478"/>
            <ac:picMkLst>
              <pc:docMk/>
              <pc:sldMasterMk cId="1000935759" sldId="2147483648"/>
              <pc:sldLayoutMk cId="3483955315" sldId="2147483681"/>
              <ac:picMk id="8" creationId="{B6A1A338-AE15-4009-9338-B96CF7F709E1}"/>
            </ac:picMkLst>
          </pc:picChg>
        </pc:sldLayoutChg>
        <pc:sldLayoutChg chg="delSp mod">
          <pc:chgData name="Paul Vandeloo" userId="3c655b5a79f3b167" providerId="LiveId" clId="{BAF64850-B28C-4C17-9E3B-BB0781C3F9B4}" dt="2022-12-20T14:56:18.742" v="36" actId="478"/>
          <pc:sldLayoutMkLst>
            <pc:docMk/>
            <pc:sldMasterMk cId="1000935759" sldId="2147483648"/>
            <pc:sldLayoutMk cId="1257306638" sldId="2147483684"/>
          </pc:sldLayoutMkLst>
          <pc:picChg chg="del">
            <ac:chgData name="Paul Vandeloo" userId="3c655b5a79f3b167" providerId="LiveId" clId="{BAF64850-B28C-4C17-9E3B-BB0781C3F9B4}" dt="2022-12-20T14:56:18.742" v="36" actId="478"/>
            <ac:picMkLst>
              <pc:docMk/>
              <pc:sldMasterMk cId="1000935759" sldId="2147483648"/>
              <pc:sldLayoutMk cId="1257306638" sldId="2147483684"/>
              <ac:picMk id="7" creationId="{6E25AE78-18B6-424F-BF2E-A605E92CBB4C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09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>
                <a:solidFill>
                  <a:srgbClr val="FFFFFF"/>
                </a:solidFill>
                <a:effectLst/>
                <a:latin typeface="Raleway" pitchFamily="2" charset="0"/>
              </a:rPr>
              <a:t>ZZG biedt kosteloos medisch, chirurgisch, paramedisch en ziekenhuismateriaal aan, aan zij die hulpbehoevende zorgcentra in de wereld willen renoveren en opnieuw uitrusten (buiten Europa en Noord-Amerika).</a:t>
            </a:r>
          </a:p>
          <a:p>
            <a:endParaRPr lang="nl-NL" b="0" i="0">
              <a:solidFill>
                <a:srgbClr val="FFFFFF"/>
              </a:solidFill>
              <a:effectLst/>
              <a:latin typeface="Raleway" pitchFamily="2" charset="0"/>
            </a:endParaRPr>
          </a:p>
          <a:p>
            <a:r>
              <a:rPr lang="nl-NL" b="0" i="0">
                <a:solidFill>
                  <a:srgbClr val="FFFFFF"/>
                </a:solidFill>
                <a:effectLst/>
                <a:latin typeface="Raleway" pitchFamily="2" charset="0"/>
              </a:rPr>
              <a:t>Principes:</a:t>
            </a:r>
          </a:p>
          <a:p>
            <a:pPr marL="228600" indent="-228600" algn="l" fontAlgn="base">
              <a:buAutoNum type="arabicPeriod"/>
            </a:pPr>
            <a:r>
              <a:rPr lang="nl-NL" b="0" i="0">
                <a:solidFill>
                  <a:srgbClr val="333333"/>
                </a:solidFill>
                <a:effectLst/>
                <a:latin typeface="Raleway" pitchFamily="2" charset="0"/>
              </a:rPr>
              <a:t>LANGETERMIJNWERKING </a:t>
            </a:r>
            <a:r>
              <a:rPr lang="nl-NL" b="0" i="0">
                <a:solidFill>
                  <a:srgbClr val="666666"/>
                </a:solidFill>
                <a:effectLst/>
                <a:latin typeface="Raleway" pitchFamily="2" charset="0"/>
              </a:rPr>
              <a:t>door het schenken van (para)medisch en ziekenhuismateriaal, meubilair, gebruiksgoederen, enz. om hulpbehoevende zorgcentra in de wereld opnieuw in te richten en uit te rusten</a:t>
            </a:r>
          </a:p>
          <a:p>
            <a:pPr marL="228600" indent="-228600" algn="l" fontAlgn="base">
              <a:buAutoNum type="arabicPeriod"/>
            </a:pPr>
            <a:r>
              <a:rPr lang="nl-NL" b="0" i="0">
                <a:solidFill>
                  <a:srgbClr val="333333"/>
                </a:solidFill>
                <a:effectLst/>
                <a:latin typeface="Raleway" pitchFamily="2" charset="0"/>
              </a:rPr>
              <a:t>HULP AAN SLACHTOFFERS VAN NATUURRAMPEN: </a:t>
            </a:r>
            <a:r>
              <a:rPr lang="nl-NL" b="0" i="0">
                <a:solidFill>
                  <a:srgbClr val="666666"/>
                </a:solidFill>
                <a:effectLst/>
                <a:latin typeface="Raleway" pitchFamily="2" charset="0"/>
              </a:rPr>
              <a:t>ZZG komt tussen op twee manieren:</a:t>
            </a:r>
            <a:br>
              <a:rPr lang="nl-NL" b="0" i="0">
                <a:solidFill>
                  <a:srgbClr val="666666"/>
                </a:solidFill>
                <a:effectLst/>
                <a:latin typeface="Raleway" pitchFamily="2" charset="0"/>
              </a:rPr>
            </a:br>
            <a:r>
              <a:rPr lang="nl-NL" b="0" i="0">
                <a:solidFill>
                  <a:srgbClr val="666666"/>
                </a:solidFill>
                <a:effectLst/>
                <a:latin typeface="Raleway" pitchFamily="2" charset="0"/>
              </a:rPr>
              <a:t>door het aanbieden van speciaal ontworpen noodkits in urgente situaties :</a:t>
            </a:r>
          </a:p>
          <a:p>
            <a:pPr marL="685800" lvl="1" indent="-228600" algn="l" fontAlgn="base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666666"/>
                </a:solidFill>
                <a:effectLst/>
                <a:latin typeface="Raleway" pitchFamily="2" charset="0"/>
              </a:rPr>
              <a:t>door het schenken van materiaal</a:t>
            </a:r>
          </a:p>
          <a:p>
            <a:pPr marL="685800" lvl="1" indent="-228600" algn="l" fontAlgn="base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666666"/>
                </a:solidFill>
                <a:effectLst/>
                <a:latin typeface="Raleway" pitchFamily="2" charset="0"/>
              </a:rPr>
              <a:t>voor de heropbouw en uitrusting van de getroffen ziekenhuizen.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b="0" i="0">
                <a:solidFill>
                  <a:srgbClr val="333333"/>
                </a:solidFill>
                <a:effectLst/>
                <a:latin typeface="Raleway" pitchFamily="2" charset="0"/>
              </a:rPr>
              <a:t>EEN ADEQUATE EN DUURZAME ACTIE: </a:t>
            </a:r>
            <a:r>
              <a:rPr lang="nl-NL" b="0" i="0">
                <a:solidFill>
                  <a:srgbClr val="666666"/>
                </a:solidFill>
                <a:effectLst/>
                <a:latin typeface="Raleway" pitchFamily="2" charset="0"/>
              </a:rPr>
              <a:t>Door haar werking; staat ZZG ten dienste 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b="0" i="0">
                <a:solidFill>
                  <a:srgbClr val="666666"/>
                </a:solidFill>
                <a:effectLst/>
                <a:latin typeface="Raleway" pitchFamily="2" charset="0"/>
              </a:rPr>
              <a:t>van arme landen die dankbaar gebruik maken van het aangeboden materiaal; 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b="0" i="0">
                <a:solidFill>
                  <a:srgbClr val="666666"/>
                </a:solidFill>
                <a:effectLst/>
                <a:latin typeface="Raleway" pitchFamily="2" charset="0"/>
              </a:rPr>
              <a:t>van de planeet, door het afgeschreven materiaal een tweede leven te geven.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nl-NL" b="0" i="0">
              <a:solidFill>
                <a:srgbClr val="666666"/>
              </a:solidFill>
              <a:effectLst/>
              <a:latin typeface="Raleway" pitchFamily="2" charset="0"/>
            </a:endParaRPr>
          </a:p>
          <a:p>
            <a:pPr marL="228600" indent="-228600" algn="l" fontAlgn="base">
              <a:buAutoNum type="arabicPeriod"/>
            </a:pPr>
            <a:endParaRPr lang="nl-NL" b="0" i="0">
              <a:solidFill>
                <a:srgbClr val="666666"/>
              </a:solidFill>
              <a:effectLst/>
              <a:latin typeface="Raleway" pitchFamily="2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9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1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DISTRICT 2140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35023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803163"/>
            <a:ext cx="11506199" cy="608248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69"/>
            <a:ext cx="11506200" cy="1424473"/>
          </a:xfrm>
        </p:spPr>
        <p:txBody>
          <a:bodyPr tIns="0" bIns="91440" anchor="ctr"/>
          <a:lstStyle>
            <a:lvl1pPr>
              <a:defRPr cap="all" baseline="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-1"/>
            <a:ext cx="12192000" cy="136732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B48888-D096-F90E-6C57-108EF104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30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-1"/>
            <a:ext cx="12192000" cy="136732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55612"/>
            <a:ext cx="11506199" cy="452135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B6DA39-D8EC-1D45-9113-9BBFA0EB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6B019A4D-C6D9-4FFC-9805-2E615D5E1A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8" t="24483" r="4260" b="25839"/>
          <a:stretch/>
        </p:blipFill>
        <p:spPr>
          <a:xfrm>
            <a:off x="327563" y="5910742"/>
            <a:ext cx="1669052" cy="71636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C62B311-72D9-43C3-ADEB-1A2451F2B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804" r="5179" b="29249"/>
          <a:stretch/>
        </p:blipFill>
        <p:spPr>
          <a:xfrm>
            <a:off x="10188028" y="5931796"/>
            <a:ext cx="1793415" cy="782464"/>
          </a:xfrm>
          <a:prstGeom prst="rect">
            <a:avLst/>
          </a:prstGeom>
        </p:spPr>
      </p:pic>
    </p:spTree>
    <p:custDataLst>
      <p:tags r:id="rId23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84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F6E63D9-CC62-02BE-8FE6-8F86C9095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7A6F52-9503-9313-4352-8161DF4E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ZZG: Ziekenhuis zonder grenzen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FE0306-4491-07CC-30A6-8E9974CD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5F6069-E511-B3A6-58A3-05C63052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C3CDFD-3EF6-169A-3DD1-E6C14107C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i="0">
                <a:solidFill>
                  <a:srgbClr val="FFFFFF"/>
                </a:solidFill>
                <a:effectLst/>
                <a:latin typeface="Raleway" pitchFamily="2" charset="0"/>
              </a:rPr>
              <a:t>Ziekenhuis Zonder Grenzen</a:t>
            </a:r>
            <a:br>
              <a:rPr lang="nl-NL" b="1" i="0">
                <a:solidFill>
                  <a:srgbClr val="FFFFFF"/>
                </a:solidFill>
                <a:effectLst/>
                <a:latin typeface="Raleway" pitchFamily="2" charset="0"/>
              </a:rPr>
            </a:b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1EFC29-F130-2F09-7049-52081CB8C2DC}"/>
              </a:ext>
            </a:extLst>
          </p:cNvPr>
          <p:cNvSpPr/>
          <p:nvPr/>
        </p:nvSpPr>
        <p:spPr>
          <a:xfrm>
            <a:off x="0" y="1330960"/>
            <a:ext cx="12192000" cy="5527039"/>
          </a:xfrm>
          <a:prstGeom prst="rect">
            <a:avLst/>
          </a:prstGeom>
          <a:solidFill>
            <a:srgbClr val="06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endParaRPr lang="nl-NL" sz="2800" b="0" i="0">
              <a:solidFill>
                <a:srgbClr val="FFFFFF"/>
              </a:solidFill>
              <a:effectLst/>
              <a:latin typeface="Raleway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807CA-F2F9-FDF9-9AD7-207CDA7A9477}"/>
              </a:ext>
            </a:extLst>
          </p:cNvPr>
          <p:cNvSpPr txBox="1"/>
          <p:nvPr/>
        </p:nvSpPr>
        <p:spPr>
          <a:xfrm>
            <a:off x="1088573" y="1974152"/>
            <a:ext cx="9637484" cy="2601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i="0">
                <a:solidFill>
                  <a:schemeClr val="bg1"/>
                </a:solidFill>
                <a:effectLst/>
                <a:latin typeface="Raleway" pitchFamily="2" charset="0"/>
              </a:rPr>
              <a:t>Ziekenhuis Zonder Grenzen wil, dankzij een duurzamer gebruik van medisch materiaal en ziekenhuisapparatuur, op een vrijwillige en verantwoorde wijze bijdragen aan de verbetering van de gezondheidszorg in de wereld</a:t>
            </a:r>
          </a:p>
        </p:txBody>
      </p:sp>
    </p:spTree>
    <p:extLst>
      <p:ext uri="{BB962C8B-B14F-4D97-AF65-F5344CB8AC3E}">
        <p14:creationId xmlns:p14="http://schemas.microsoft.com/office/powerpoint/2010/main" val="425596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03566B-BC77-0A4B-D1A8-657C2DA8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69"/>
            <a:ext cx="11506200" cy="1251758"/>
          </a:xfrm>
        </p:spPr>
        <p:txBody>
          <a:bodyPr/>
          <a:lstStyle/>
          <a:p>
            <a:r>
              <a:rPr lang="en-US"/>
              <a:t>ZIEKENHUIS ZONDER GRENZEN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9F0C9E-5444-3A00-BC43-F86C4F00B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D02423-C0C4-2D8E-C85E-D6AE111FD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326"/>
            <a:ext cx="12192000" cy="3745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67041F-BD6C-B354-9E42-366641245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12" y="5904231"/>
            <a:ext cx="30765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B705CE-3825-7432-716F-1672E2A3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87A831-E5FE-362C-6468-E7859F9A2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ZZG MEDISCH MATERIAAL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D388076-509D-FD00-20BB-89B29D947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7430" y="1655763"/>
            <a:ext cx="7833340" cy="4521200"/>
          </a:xfrm>
        </p:spPr>
      </p:pic>
    </p:spTree>
    <p:extLst>
      <p:ext uri="{BB962C8B-B14F-4D97-AF65-F5344CB8AC3E}">
        <p14:creationId xmlns:p14="http://schemas.microsoft.com/office/powerpoint/2010/main" val="63251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9F4A49-6500-01A6-8437-C66D74E6C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55612"/>
            <a:ext cx="11811001" cy="4521352"/>
          </a:xfrm>
        </p:spPr>
        <p:txBody>
          <a:bodyPr/>
          <a:lstStyle/>
          <a:p>
            <a:pPr marL="0" indent="0">
              <a:buNone/>
            </a:pPr>
            <a:r>
              <a:rPr lang="nl-NL" b="1" i="0">
                <a:solidFill>
                  <a:srgbClr val="747D88"/>
                </a:solidFill>
                <a:effectLst/>
                <a:latin typeface="Raleway" pitchFamily="2" charset="0"/>
              </a:rPr>
              <a:t>ZZG biedt drie noodkits aan, aangepast aan de behoeften en bestemmingen.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0DFD0-FDE7-9ABB-23DE-F23F3A66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2B6C37-AE11-07D8-B3EA-8AB176AF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ZZG NOODKITS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0ABC7-F8F3-8B6B-748E-6C877BD75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57" y="2159440"/>
            <a:ext cx="9695543" cy="458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3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92F68-D23A-48CF-AE1B-4A4487DD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  <p:tag name="PRESGUID" val="f5defbb4-33b4-43a6-867e-2128e57199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213</Words>
  <Application>Microsoft Office PowerPoint</Application>
  <PresentationFormat>Widescreen</PresentationFormat>
  <Paragraphs>25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Raleway</vt:lpstr>
      <vt:lpstr>Office Theme</vt:lpstr>
      <vt:lpstr>ZZG: Ziekenhuis zonder grenzen</vt:lpstr>
      <vt:lpstr>Ziekenhuis Zonder Grenzen </vt:lpstr>
      <vt:lpstr>ZIEKENHUIS ZONDER GRENZEN</vt:lpstr>
      <vt:lpstr>ZZG MEDISCH MATERIAAL</vt:lpstr>
      <vt:lpstr>ZZG NOODKITS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Paul Vandeloo</cp:lastModifiedBy>
  <cp:revision>187</cp:revision>
  <cp:lastPrinted>2019-12-04T20:41:25Z</cp:lastPrinted>
  <dcterms:created xsi:type="dcterms:W3CDTF">2019-11-18T03:22:22Z</dcterms:created>
  <dcterms:modified xsi:type="dcterms:W3CDTF">2022-12-20T15:20:34Z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  <property fmtid="{D5CDD505-2E9C-101B-9397-08002B2CF9AE}" pid="4" name="MSIP_Label_33388a57-ce48-4947-8b83-910a7bee2ddc_Enabled">
    <vt:lpwstr>true</vt:lpwstr>
  </property>
  <property fmtid="{D5CDD505-2E9C-101B-9397-08002B2CF9AE}" pid="5" name="MSIP_Label_33388a57-ce48-4947-8b83-910a7bee2ddc_SetDate">
    <vt:lpwstr>2022-07-11T13:59:53Z</vt:lpwstr>
  </property>
  <property fmtid="{D5CDD505-2E9C-101B-9397-08002B2CF9AE}" pid="6" name="MSIP_Label_33388a57-ce48-4947-8b83-910a7bee2ddc_Method">
    <vt:lpwstr>Standard</vt:lpwstr>
  </property>
  <property fmtid="{D5CDD505-2E9C-101B-9397-08002B2CF9AE}" pid="7" name="MSIP_Label_33388a57-ce48-4947-8b83-910a7bee2ddc_Name">
    <vt:lpwstr>Intern</vt:lpwstr>
  </property>
  <property fmtid="{D5CDD505-2E9C-101B-9397-08002B2CF9AE}" pid="8" name="MSIP_Label_33388a57-ce48-4947-8b83-910a7bee2ddc_SiteId">
    <vt:lpwstr>cc814b9c-9a99-44a2-bc5c-f7f275945ba5</vt:lpwstr>
  </property>
  <property fmtid="{D5CDD505-2E9C-101B-9397-08002B2CF9AE}" pid="9" name="MSIP_Label_33388a57-ce48-4947-8b83-910a7bee2ddc_ActionId">
    <vt:lpwstr>aebf8d37-4076-4021-8683-a4911390474e</vt:lpwstr>
  </property>
  <property fmtid="{D5CDD505-2E9C-101B-9397-08002B2CF9AE}" pid="10" name="MSIP_Label_33388a57-ce48-4947-8b83-910a7bee2ddc_ContentBits">
    <vt:lpwstr>3</vt:lpwstr>
  </property>
</Properties>
</file>