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147" r:id="rId2"/>
    <p:sldId id="288" r:id="rId3"/>
    <p:sldId id="285" r:id="rId4"/>
    <p:sldId id="4156" r:id="rId5"/>
    <p:sldId id="4149" r:id="rId6"/>
    <p:sldId id="4150" r:id="rId7"/>
    <p:sldId id="4151" r:id="rId8"/>
    <p:sldId id="4152" r:id="rId9"/>
    <p:sldId id="259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8F"/>
    <a:srgbClr val="FFFFFF"/>
    <a:srgbClr val="DA1A5A"/>
    <a:srgbClr val="B8ECF0"/>
    <a:srgbClr val="99FFCC"/>
    <a:srgbClr val="66FFFF"/>
    <a:srgbClr val="66FFCC"/>
    <a:srgbClr val="48595D"/>
    <a:srgbClr val="D9185C"/>
    <a:srgbClr val="06B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863" autoAdjust="0"/>
  </p:normalViewPr>
  <p:slideViewPr>
    <p:cSldViewPr snapToGrid="0" showGuides="1">
      <p:cViewPr varScale="1">
        <p:scale>
          <a:sx n="156" d="100"/>
          <a:sy n="156" d="100"/>
        </p:scale>
        <p:origin x="116" y="76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Vandeloo" userId="3c655b5a79f3b167" providerId="LiveId" clId="{1D5F428F-FE33-4828-980B-59F95A93D081}"/>
    <pc:docChg chg="custSel modMainMaster">
      <pc:chgData name="Paul Vandeloo" userId="3c655b5a79f3b167" providerId="LiveId" clId="{1D5F428F-FE33-4828-980B-59F95A93D081}" dt="2024-02-26T14:26:46.685" v="5" actId="478"/>
      <pc:docMkLst>
        <pc:docMk/>
      </pc:docMkLst>
      <pc:sldMasterChg chg="modSldLayout">
        <pc:chgData name="Paul Vandeloo" userId="3c655b5a79f3b167" providerId="LiveId" clId="{1D5F428F-FE33-4828-980B-59F95A93D081}" dt="2024-02-26T14:26:46.685" v="5" actId="478"/>
        <pc:sldMasterMkLst>
          <pc:docMk/>
          <pc:sldMasterMk cId="1000935759" sldId="2147483648"/>
        </pc:sldMasterMkLst>
        <pc:sldLayoutChg chg="delSp mod">
          <pc:chgData name="Paul Vandeloo" userId="3c655b5a79f3b167" providerId="LiveId" clId="{1D5F428F-FE33-4828-980B-59F95A93D081}" dt="2024-02-26T14:26:40.526" v="2" actId="478"/>
          <pc:sldLayoutMkLst>
            <pc:docMk/>
            <pc:sldMasterMk cId="1000935759" sldId="2147483648"/>
            <pc:sldLayoutMk cId="3943708573" sldId="2147483650"/>
          </pc:sldLayoutMkLst>
          <pc:picChg chg="del">
            <ac:chgData name="Paul Vandeloo" userId="3c655b5a79f3b167" providerId="LiveId" clId="{1D5F428F-FE33-4828-980B-59F95A93D081}" dt="2024-02-26T14:26:40.526" v="2" actId="478"/>
            <ac:picMkLst>
              <pc:docMk/>
              <pc:sldMasterMk cId="1000935759" sldId="2147483648"/>
              <pc:sldLayoutMk cId="3943708573" sldId="2147483650"/>
              <ac:picMk id="7" creationId="{6E25AE78-18B6-424F-BF2E-A605E92CBB4C}"/>
            </ac:picMkLst>
          </pc:picChg>
        </pc:sldLayoutChg>
        <pc:sldLayoutChg chg="delSp modSp mod">
          <pc:chgData name="Paul Vandeloo" userId="3c655b5a79f3b167" providerId="LiveId" clId="{1D5F428F-FE33-4828-980B-59F95A93D081}" dt="2024-02-26T14:26:42.667" v="4" actId="478"/>
          <pc:sldLayoutMkLst>
            <pc:docMk/>
            <pc:sldMasterMk cId="1000935759" sldId="2147483648"/>
            <pc:sldLayoutMk cId="3874722889" sldId="2147483673"/>
          </pc:sldLayoutMkLst>
          <pc:picChg chg="del mod">
            <ac:chgData name="Paul Vandeloo" userId="3c655b5a79f3b167" providerId="LiveId" clId="{1D5F428F-FE33-4828-980B-59F95A93D081}" dt="2024-02-26T14:26:42.667" v="4" actId="478"/>
            <ac:picMkLst>
              <pc:docMk/>
              <pc:sldMasterMk cId="1000935759" sldId="2147483648"/>
              <pc:sldLayoutMk cId="3874722889" sldId="2147483673"/>
              <ac:picMk id="12" creationId="{E74CDB9E-D94B-4EF6-914B-BE28BC2AB1E0}"/>
            </ac:picMkLst>
          </pc:picChg>
        </pc:sldLayoutChg>
        <pc:sldLayoutChg chg="delSp modSp mod">
          <pc:chgData name="Paul Vandeloo" userId="3c655b5a79f3b167" providerId="LiveId" clId="{1D5F428F-FE33-4828-980B-59F95A93D081}" dt="2024-02-26T14:26:35.164" v="1" actId="478"/>
          <pc:sldLayoutMkLst>
            <pc:docMk/>
            <pc:sldMasterMk cId="1000935759" sldId="2147483648"/>
            <pc:sldLayoutMk cId="3483955315" sldId="2147483681"/>
          </pc:sldLayoutMkLst>
          <pc:picChg chg="del mod">
            <ac:chgData name="Paul Vandeloo" userId="3c655b5a79f3b167" providerId="LiveId" clId="{1D5F428F-FE33-4828-980B-59F95A93D081}" dt="2024-02-26T14:26:35.164" v="1" actId="478"/>
            <ac:picMkLst>
              <pc:docMk/>
              <pc:sldMasterMk cId="1000935759" sldId="2147483648"/>
              <pc:sldLayoutMk cId="3483955315" sldId="2147483681"/>
              <ac:picMk id="8" creationId="{B6A1A338-AE15-4009-9338-B96CF7F709E1}"/>
            </ac:picMkLst>
          </pc:picChg>
        </pc:sldLayoutChg>
        <pc:sldLayoutChg chg="delSp mod">
          <pc:chgData name="Paul Vandeloo" userId="3c655b5a79f3b167" providerId="LiveId" clId="{1D5F428F-FE33-4828-980B-59F95A93D081}" dt="2024-02-26T14:26:46.685" v="5" actId="478"/>
          <pc:sldLayoutMkLst>
            <pc:docMk/>
            <pc:sldMasterMk cId="1000935759" sldId="2147483648"/>
            <pc:sldLayoutMk cId="1257306638" sldId="2147483684"/>
          </pc:sldLayoutMkLst>
          <pc:picChg chg="del">
            <ac:chgData name="Paul Vandeloo" userId="3c655b5a79f3b167" providerId="LiveId" clId="{1D5F428F-FE33-4828-980B-59F95A93D081}" dt="2024-02-26T14:26:46.685" v="5" actId="478"/>
            <ac:picMkLst>
              <pc:docMk/>
              <pc:sldMasterMk cId="1000935759" sldId="2147483648"/>
              <pc:sldLayoutMk cId="1257306638" sldId="2147483684"/>
              <ac:picMk id="7" creationId="{6E25AE78-18B6-424F-BF2E-A605E92CBB4C}"/>
            </ac:picMkLst>
          </pc:picChg>
        </pc:sldLayoutChg>
      </pc:sldMasterChg>
    </pc:docChg>
  </pc:docChgLst>
  <pc:docChgLst>
    <pc:chgData name="Paul Vandeloo" userId="3c655b5a79f3b167" providerId="LiveId" clId="{CEDD553F-9D65-4BE8-A58E-68788F973F1F}"/>
    <pc:docChg chg="delSld modSld sldOrd">
      <pc:chgData name="Paul Vandeloo" userId="3c655b5a79f3b167" providerId="LiveId" clId="{CEDD553F-9D65-4BE8-A58E-68788F973F1F}" dt="2022-12-09T08:33:34.637" v="3" actId="47"/>
      <pc:docMkLst>
        <pc:docMk/>
      </pc:docMkLst>
      <pc:sldChg chg="del">
        <pc:chgData name="Paul Vandeloo" userId="3c655b5a79f3b167" providerId="LiveId" clId="{CEDD553F-9D65-4BE8-A58E-68788F973F1F}" dt="2022-12-09T08:33:34.637" v="3" actId="47"/>
        <pc:sldMkLst>
          <pc:docMk/>
          <pc:sldMk cId="3910993461" sldId="368"/>
        </pc:sldMkLst>
      </pc:sldChg>
      <pc:sldChg chg="del">
        <pc:chgData name="Paul Vandeloo" userId="3c655b5a79f3b167" providerId="LiveId" clId="{CEDD553F-9D65-4BE8-A58E-68788F973F1F}" dt="2022-12-09T08:33:34.637" v="3" actId="47"/>
        <pc:sldMkLst>
          <pc:docMk/>
          <pc:sldMk cId="1797019484" sldId="369"/>
        </pc:sldMkLst>
      </pc:sldChg>
      <pc:sldChg chg="del">
        <pc:chgData name="Paul Vandeloo" userId="3c655b5a79f3b167" providerId="LiveId" clId="{CEDD553F-9D65-4BE8-A58E-68788F973F1F}" dt="2022-12-09T08:33:34.637" v="3" actId="47"/>
        <pc:sldMkLst>
          <pc:docMk/>
          <pc:sldMk cId="2594860469" sldId="370"/>
        </pc:sldMkLst>
      </pc:sldChg>
      <pc:sldChg chg="del">
        <pc:chgData name="Paul Vandeloo" userId="3c655b5a79f3b167" providerId="LiveId" clId="{CEDD553F-9D65-4BE8-A58E-68788F973F1F}" dt="2022-12-09T08:33:34.637" v="3" actId="47"/>
        <pc:sldMkLst>
          <pc:docMk/>
          <pc:sldMk cId="2802872669" sldId="371"/>
        </pc:sldMkLst>
      </pc:sldChg>
      <pc:sldChg chg="del">
        <pc:chgData name="Paul Vandeloo" userId="3c655b5a79f3b167" providerId="LiveId" clId="{CEDD553F-9D65-4BE8-A58E-68788F973F1F}" dt="2022-12-09T08:33:34.637" v="3" actId="47"/>
        <pc:sldMkLst>
          <pc:docMk/>
          <pc:sldMk cId="3296743898" sldId="372"/>
        </pc:sldMkLst>
      </pc:sldChg>
      <pc:sldChg chg="del">
        <pc:chgData name="Paul Vandeloo" userId="3c655b5a79f3b167" providerId="LiveId" clId="{CEDD553F-9D65-4BE8-A58E-68788F973F1F}" dt="2022-12-09T08:33:34.637" v="3" actId="47"/>
        <pc:sldMkLst>
          <pc:docMk/>
          <pc:sldMk cId="871374524" sldId="373"/>
        </pc:sldMkLst>
      </pc:sldChg>
      <pc:sldChg chg="del">
        <pc:chgData name="Paul Vandeloo" userId="3c655b5a79f3b167" providerId="LiveId" clId="{CEDD553F-9D65-4BE8-A58E-68788F973F1F}" dt="2022-12-09T08:33:34.637" v="3" actId="47"/>
        <pc:sldMkLst>
          <pc:docMk/>
          <pc:sldMk cId="589537039" sldId="4148"/>
        </pc:sldMkLst>
      </pc:sldChg>
      <pc:sldChg chg="del">
        <pc:chgData name="Paul Vandeloo" userId="3c655b5a79f3b167" providerId="LiveId" clId="{CEDD553F-9D65-4BE8-A58E-68788F973F1F}" dt="2022-12-09T08:33:20.273" v="2" actId="47"/>
        <pc:sldMkLst>
          <pc:docMk/>
          <pc:sldMk cId="1537822512" sldId="4153"/>
        </pc:sldMkLst>
      </pc:sldChg>
      <pc:sldChg chg="del">
        <pc:chgData name="Paul Vandeloo" userId="3c655b5a79f3b167" providerId="LiveId" clId="{CEDD553F-9D65-4BE8-A58E-68788F973F1F}" dt="2022-12-09T08:33:20.273" v="2" actId="47"/>
        <pc:sldMkLst>
          <pc:docMk/>
          <pc:sldMk cId="1329830586" sldId="4154"/>
        </pc:sldMkLst>
      </pc:sldChg>
      <pc:sldChg chg="del">
        <pc:chgData name="Paul Vandeloo" userId="3c655b5a79f3b167" providerId="LiveId" clId="{CEDD553F-9D65-4BE8-A58E-68788F973F1F}" dt="2022-12-09T08:33:20.273" v="2" actId="47"/>
        <pc:sldMkLst>
          <pc:docMk/>
          <pc:sldMk cId="275850086" sldId="4155"/>
        </pc:sldMkLst>
      </pc:sldChg>
      <pc:sldChg chg="ord">
        <pc:chgData name="Paul Vandeloo" userId="3c655b5a79f3b167" providerId="LiveId" clId="{CEDD553F-9D65-4BE8-A58E-68788F973F1F}" dt="2022-12-09T08:33:07.333" v="1"/>
        <pc:sldMkLst>
          <pc:docMk/>
          <pc:sldMk cId="2649015329" sldId="41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1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DISTRICT 2140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-1"/>
            <a:ext cx="12192000" cy="136732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55612"/>
            <a:ext cx="11506199" cy="452135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B6DA39-D8EC-1D45-9113-9BBFA0EB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35023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803163"/>
            <a:ext cx="11506199" cy="608248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69"/>
            <a:ext cx="11506200" cy="1424473"/>
          </a:xfrm>
        </p:spPr>
        <p:txBody>
          <a:bodyPr tIns="0" bIns="91440" anchor="ctr"/>
          <a:lstStyle>
            <a:lvl1pPr>
              <a:defRPr cap="all" baseline="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-1"/>
            <a:ext cx="12192000" cy="136732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B48888-D096-F90E-6C57-108EF104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306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6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6B019A4D-C6D9-4FFC-9805-2E615D5E1A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8" t="24483" r="4260" b="25839"/>
          <a:stretch/>
        </p:blipFill>
        <p:spPr>
          <a:xfrm>
            <a:off x="327563" y="5910742"/>
            <a:ext cx="1669052" cy="71636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C62B311-72D9-43C3-ADEB-1A2451F2B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804" r="5179" b="29249"/>
          <a:stretch/>
        </p:blipFill>
        <p:spPr>
          <a:xfrm>
            <a:off x="10188028" y="5931796"/>
            <a:ext cx="1793415" cy="782464"/>
          </a:xfrm>
          <a:prstGeom prst="rect">
            <a:avLst/>
          </a:prstGeom>
        </p:spPr>
      </p:pic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86" r:id="rId8"/>
    <p:sldLayoutId id="2147483678" r:id="rId9"/>
    <p:sldLayoutId id="2147483650" r:id="rId10"/>
    <p:sldLayoutId id="2147483673" r:id="rId11"/>
    <p:sldLayoutId id="2147483659" r:id="rId12"/>
    <p:sldLayoutId id="2147483684" r:id="rId13"/>
    <p:sldLayoutId id="2147483652" r:id="rId14"/>
    <p:sldLayoutId id="2147483657" r:id="rId15"/>
    <p:sldLayoutId id="2147483672" r:id="rId16"/>
    <p:sldLayoutId id="2147483679" r:id="rId17"/>
    <p:sldLayoutId id="2147483656" r:id="rId18"/>
    <p:sldLayoutId id="2147483674" r:id="rId19"/>
    <p:sldLayoutId id="2147483658" r:id="rId20"/>
    <p:sldLayoutId id="2147483661" r:id="rId21"/>
    <p:sldLayoutId id="214748367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F6E63D9-CC62-02BE-8FE6-8F86C9095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7A6F52-9503-9313-4352-8161DF4E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TRF : The Rotary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Afbeelding 4" descr="Rotary Found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20" y="2148114"/>
            <a:ext cx="8011888" cy="200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AutoShape 4" descr="Afbeeldingsresultaat voor 6 focusgebiedenvan rot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nl-NL" alt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3A0C4-F3FB-186D-0BE8-F8A0E835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TRF = The Rotary Foundation</a:t>
            </a:r>
          </a:p>
        </p:txBody>
      </p:sp>
    </p:spTree>
    <p:extLst>
      <p:ext uri="{BB962C8B-B14F-4D97-AF65-F5344CB8AC3E}">
        <p14:creationId xmlns:p14="http://schemas.microsoft.com/office/powerpoint/2010/main" val="376200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/>
              <a:t>Opgericht in 1917 door Arch C. Klump met $ 26,50 en vandaag meer dan 1 miljard $.</a:t>
            </a:r>
          </a:p>
          <a:p>
            <a:endParaRPr lang="nl-NL" altLang="nl-BE"/>
          </a:p>
          <a:p>
            <a:endParaRPr lang="nl-NL" altLang="nl-BE"/>
          </a:p>
          <a:p>
            <a:endParaRPr lang="nl-NL" altLang="nl-BE"/>
          </a:p>
          <a:p>
            <a:endParaRPr lang="nl-NL" altLang="nl-BE"/>
          </a:p>
          <a:p>
            <a:endParaRPr lang="nl-NL" altLang="nl-BE"/>
          </a:p>
          <a:p>
            <a:endParaRPr lang="nl-NL" altLang="nl-BE"/>
          </a:p>
          <a:p>
            <a:r>
              <a:rPr lang="nl-NL" altLang="nl-BE"/>
              <a:t>Doel 2025: 2,5 miljard $</a:t>
            </a:r>
          </a:p>
          <a:p>
            <a:endParaRPr lang="nl-NL" altLang="nl-BE"/>
          </a:p>
          <a:p>
            <a:endParaRPr lang="nl-NL" altLang="nl-BE"/>
          </a:p>
          <a:p>
            <a:endParaRPr lang="nl-NL" altLang="nl-BE"/>
          </a:p>
          <a:p>
            <a:endParaRPr lang="nl-NL" altLang="nl-BE"/>
          </a:p>
        </p:txBody>
      </p:sp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/>
              <a:t>The Foundation </a:t>
            </a:r>
            <a:r>
              <a:rPr lang="mr-IN" altLang="nl-BE" dirty="0"/>
              <a:t>–</a:t>
            </a:r>
            <a:r>
              <a:rPr lang="nl-NL" altLang="nl-BE" dirty="0"/>
              <a:t> Haar oorsprong</a:t>
            </a:r>
          </a:p>
        </p:txBody>
      </p:sp>
      <p:pic>
        <p:nvPicPr>
          <p:cNvPr id="38916" name="Afbeelding 3" descr="Every Rotarian every y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6750"/>
            <a:ext cx="25908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64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DA3D814E-96DE-2D43-1ED6-F584C0327A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9CC95-81E1-A989-9CAF-C71DCF015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TRF: Global grant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83B620-9BE0-AE6B-2C37-A6CF6128E8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9725" y="115888"/>
            <a:ext cx="422275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1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3DA4CE-ADC7-5549-BB25-346DFFAF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A8AFFB-BF32-229B-82B1-2351E5DA1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0788" y="-23980"/>
            <a:ext cx="12612788" cy="71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8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3D042-F553-1590-AE0E-BB7A7623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39C786-F69E-9C40-403B-184425962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1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5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EF3F91-EB81-1806-DF87-3A509B21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7546A-BDE4-85DD-27F6-AF373CDE6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" y="0"/>
            <a:ext cx="12102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9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FB623F-B91B-EA89-21FD-9E3BAF37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886AD-E937-4186-2AB3-BE6A68BC3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6" y="0"/>
            <a:ext cx="12131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6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F92F68-D23A-48CF-AE1B-4A4487DD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3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  <p:tag name="PRESGUID" val="f5defbb4-33b4-43a6-867e-2128e57199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</Words>
  <Application>Microsoft Office PowerPoint</Application>
  <PresentationFormat>Widescreen</PresentationFormat>
  <Paragraphs>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TRF : The Rotary Foundation</vt:lpstr>
      <vt:lpstr>TRF = The Rotary Foundation</vt:lpstr>
      <vt:lpstr>The Foundation – Haar oorsprong</vt:lpstr>
      <vt:lpstr>TRF: Global grant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Paul Vandeloo</cp:lastModifiedBy>
  <cp:revision>187</cp:revision>
  <cp:lastPrinted>2019-12-04T20:41:25Z</cp:lastPrinted>
  <dcterms:created xsi:type="dcterms:W3CDTF">2019-11-18T03:22:22Z</dcterms:created>
  <dcterms:modified xsi:type="dcterms:W3CDTF">2024-02-26T14:26:50Z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  <property fmtid="{D5CDD505-2E9C-101B-9397-08002B2CF9AE}" pid="4" name="MSIP_Label_33388a57-ce48-4947-8b83-910a7bee2ddc_Enabled">
    <vt:lpwstr>true</vt:lpwstr>
  </property>
  <property fmtid="{D5CDD505-2E9C-101B-9397-08002B2CF9AE}" pid="5" name="MSIP_Label_33388a57-ce48-4947-8b83-910a7bee2ddc_SetDate">
    <vt:lpwstr>2022-07-11T13:59:53Z</vt:lpwstr>
  </property>
  <property fmtid="{D5CDD505-2E9C-101B-9397-08002B2CF9AE}" pid="6" name="MSIP_Label_33388a57-ce48-4947-8b83-910a7bee2ddc_Method">
    <vt:lpwstr>Standard</vt:lpwstr>
  </property>
  <property fmtid="{D5CDD505-2E9C-101B-9397-08002B2CF9AE}" pid="7" name="MSIP_Label_33388a57-ce48-4947-8b83-910a7bee2ddc_Name">
    <vt:lpwstr>Intern</vt:lpwstr>
  </property>
  <property fmtid="{D5CDD505-2E9C-101B-9397-08002B2CF9AE}" pid="8" name="MSIP_Label_33388a57-ce48-4947-8b83-910a7bee2ddc_SiteId">
    <vt:lpwstr>cc814b9c-9a99-44a2-bc5c-f7f275945ba5</vt:lpwstr>
  </property>
  <property fmtid="{D5CDD505-2E9C-101B-9397-08002B2CF9AE}" pid="9" name="MSIP_Label_33388a57-ce48-4947-8b83-910a7bee2ddc_ActionId">
    <vt:lpwstr>aebf8d37-4076-4021-8683-a4911390474e</vt:lpwstr>
  </property>
  <property fmtid="{D5CDD505-2E9C-101B-9397-08002B2CF9AE}" pid="10" name="MSIP_Label_33388a57-ce48-4947-8b83-910a7bee2ddc_ContentBits">
    <vt:lpwstr>3</vt:lpwstr>
  </property>
</Properties>
</file>