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147" r:id="rId2"/>
    <p:sldId id="288" r:id="rId3"/>
    <p:sldId id="285" r:id="rId4"/>
    <p:sldId id="4153" r:id="rId5"/>
    <p:sldId id="4154" r:id="rId6"/>
    <p:sldId id="4155" r:id="rId7"/>
    <p:sldId id="4148" r:id="rId8"/>
    <p:sldId id="259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8F"/>
    <a:srgbClr val="FFFFFF"/>
    <a:srgbClr val="DA1A5A"/>
    <a:srgbClr val="B8ECF0"/>
    <a:srgbClr val="99FFCC"/>
    <a:srgbClr val="66FFFF"/>
    <a:srgbClr val="66FFCC"/>
    <a:srgbClr val="48595D"/>
    <a:srgbClr val="D9185C"/>
    <a:srgbClr val="06B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863" autoAdjust="0"/>
  </p:normalViewPr>
  <p:slideViewPr>
    <p:cSldViewPr snapToGrid="0" showGuides="1">
      <p:cViewPr varScale="1">
        <p:scale>
          <a:sx n="114" d="100"/>
          <a:sy n="114" d="100"/>
        </p:scale>
        <p:origin x="1716" y="56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Vandeloo" userId="3c655b5a79f3b167" providerId="LiveId" clId="{9855EE8F-1411-499D-B481-666845EC32F9}"/>
    <pc:docChg chg="custSel addSld delSld modSld">
      <pc:chgData name="Paul Vandeloo" userId="3c655b5a79f3b167" providerId="LiveId" clId="{9855EE8F-1411-499D-B481-666845EC32F9}" dt="2023-01-24T11:32:09.740" v="8" actId="47"/>
      <pc:docMkLst>
        <pc:docMk/>
      </pc:docMkLst>
      <pc:sldChg chg="addSp delSp modSp new del mod modClrScheme chgLayout">
        <pc:chgData name="Paul Vandeloo" userId="3c655b5a79f3b167" providerId="LiveId" clId="{9855EE8F-1411-499D-B481-666845EC32F9}" dt="2023-01-24T11:32:09.740" v="8" actId="47"/>
        <pc:sldMkLst>
          <pc:docMk/>
          <pc:sldMk cId="3548524569" sldId="4156"/>
        </pc:sldMkLst>
        <pc:spChg chg="mod ord">
          <ac:chgData name="Paul Vandeloo" userId="3c655b5a79f3b167" providerId="LiveId" clId="{9855EE8F-1411-499D-B481-666845EC32F9}" dt="2023-01-24T11:25:33.979" v="1" actId="700"/>
          <ac:spMkLst>
            <pc:docMk/>
            <pc:sldMk cId="3548524569" sldId="4156"/>
            <ac:spMk id="2" creationId="{99C88A54-F5C6-7049-1317-4FE053BECA9E}"/>
          </ac:spMkLst>
        </pc:spChg>
        <pc:spChg chg="del">
          <ac:chgData name="Paul Vandeloo" userId="3c655b5a79f3b167" providerId="LiveId" clId="{9855EE8F-1411-499D-B481-666845EC32F9}" dt="2023-01-24T11:25:33.979" v="1" actId="700"/>
          <ac:spMkLst>
            <pc:docMk/>
            <pc:sldMk cId="3548524569" sldId="4156"/>
            <ac:spMk id="3" creationId="{EEF8E3DA-AF29-5531-4DDF-4D34332A5575}"/>
          </ac:spMkLst>
        </pc:spChg>
        <pc:picChg chg="add mod">
          <ac:chgData name="Paul Vandeloo" userId="3c655b5a79f3b167" providerId="LiveId" clId="{9855EE8F-1411-499D-B481-666845EC32F9}" dt="2023-01-24T11:25:42.388" v="3" actId="1076"/>
          <ac:picMkLst>
            <pc:docMk/>
            <pc:sldMk cId="3548524569" sldId="4156"/>
            <ac:picMk id="4" creationId="{41CA3C2B-581F-223C-C1D8-6CDE56E49890}"/>
          </ac:picMkLst>
        </pc:picChg>
        <pc:picChg chg="add mod">
          <ac:chgData name="Paul Vandeloo" userId="3c655b5a79f3b167" providerId="LiveId" clId="{9855EE8F-1411-499D-B481-666845EC32F9}" dt="2023-01-24T11:26:37.213" v="7" actId="1076"/>
          <ac:picMkLst>
            <pc:docMk/>
            <pc:sldMk cId="3548524569" sldId="4156"/>
            <ac:picMk id="5" creationId="{6A097519-1C26-06B7-B0D3-D75754F8D815}"/>
          </ac:picMkLst>
        </pc:picChg>
      </pc:sldChg>
      <pc:sldChg chg="add del">
        <pc:chgData name="Paul Vandeloo" userId="3c655b5a79f3b167" providerId="LiveId" clId="{9855EE8F-1411-499D-B481-666845EC32F9}" dt="2023-01-24T11:26:20.270" v="5"/>
        <pc:sldMkLst>
          <pc:docMk/>
          <pc:sldMk cId="2957644117" sldId="4157"/>
        </pc:sldMkLst>
      </pc:sldChg>
    </pc:docChg>
  </pc:docChgLst>
  <pc:docChgLst>
    <pc:chgData name="Paul Vandeloo" userId="3c655b5a79f3b167" providerId="LiveId" clId="{21AF899D-E16C-4A91-AD2E-33258B9556A8}"/>
    <pc:docChg chg="custSel addSld delSld modSld delMainMaster modMainMaster">
      <pc:chgData name="Paul Vandeloo" userId="3c655b5a79f3b167" providerId="LiveId" clId="{21AF899D-E16C-4A91-AD2E-33258B9556A8}" dt="2022-10-27T14:11:25.030" v="73" actId="47"/>
      <pc:docMkLst>
        <pc:docMk/>
      </pc:docMkLst>
      <pc:sldChg chg="modNotesTx">
        <pc:chgData name="Paul Vandeloo" userId="3c655b5a79f3b167" providerId="LiveId" clId="{21AF899D-E16C-4A91-AD2E-33258B9556A8}" dt="2022-10-27T13:29:26.809" v="1" actId="6549"/>
        <pc:sldMkLst>
          <pc:docMk/>
          <pc:sldMk cId="2833313357" sldId="259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2593788784" sldId="319"/>
        </pc:sldMkLst>
      </pc:sldChg>
      <pc:sldChg chg="del modNotesTx">
        <pc:chgData name="Paul Vandeloo" userId="3c655b5a79f3b167" providerId="LiveId" clId="{21AF899D-E16C-4A91-AD2E-33258B9556A8}" dt="2022-10-27T13:34:23.481" v="8" actId="47"/>
        <pc:sldMkLst>
          <pc:docMk/>
          <pc:sldMk cId="2511987065" sldId="326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1907968182" sldId="342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1299996673" sldId="351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2103873503" sldId="356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801963350" sldId="4087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3177239309" sldId="4088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3917859749" sldId="4089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47306742" sldId="4091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45303106" sldId="4099"/>
        </pc:sldMkLst>
      </pc:sldChg>
      <pc:sldChg chg="modSp del mod">
        <pc:chgData name="Paul Vandeloo" userId="3c655b5a79f3b167" providerId="LiveId" clId="{21AF899D-E16C-4A91-AD2E-33258B9556A8}" dt="2022-10-27T13:34:23.481" v="8" actId="47"/>
        <pc:sldMkLst>
          <pc:docMk/>
          <pc:sldMk cId="4232859111" sldId="4145"/>
        </pc:sldMkLst>
        <pc:spChg chg="mod">
          <ac:chgData name="Paul Vandeloo" userId="3c655b5a79f3b167" providerId="LiveId" clId="{21AF899D-E16C-4A91-AD2E-33258B9556A8}" dt="2022-10-27T13:29:55.778" v="6" actId="20577"/>
          <ac:spMkLst>
            <pc:docMk/>
            <pc:sldMk cId="4232859111" sldId="4145"/>
            <ac:spMk id="14" creationId="{F92BFEEE-FEFB-4AAC-8FB4-E3C4CA6C47AB}"/>
          </ac:spMkLst>
        </pc:spChg>
      </pc:sldChg>
      <pc:sldChg chg="modSp del mod">
        <pc:chgData name="Paul Vandeloo" userId="3c655b5a79f3b167" providerId="LiveId" clId="{21AF899D-E16C-4A91-AD2E-33258B9556A8}" dt="2022-10-27T13:34:23.481" v="8" actId="47"/>
        <pc:sldMkLst>
          <pc:docMk/>
          <pc:sldMk cId="3804707147" sldId="4146"/>
        </pc:sldMkLst>
        <pc:spChg chg="mod">
          <ac:chgData name="Paul Vandeloo" userId="3c655b5a79f3b167" providerId="LiveId" clId="{21AF899D-E16C-4A91-AD2E-33258B9556A8}" dt="2022-10-27T13:29:47.240" v="4" actId="6549"/>
          <ac:spMkLst>
            <pc:docMk/>
            <pc:sldMk cId="3804707147" sldId="4146"/>
            <ac:spMk id="4" creationId="{B5FA23E8-611A-4D93-B38D-A0D2036B5F2F}"/>
          </ac:spMkLst>
        </pc:spChg>
      </pc:sldChg>
      <pc:sldChg chg="del">
        <pc:chgData name="Paul Vandeloo" userId="3c655b5a79f3b167" providerId="LiveId" clId="{21AF899D-E16C-4A91-AD2E-33258B9556A8}" dt="2022-10-27T13:27:47.574" v="0" actId="47"/>
        <pc:sldMkLst>
          <pc:docMk/>
          <pc:sldMk cId="179584732" sldId="4147"/>
        </pc:sldMkLst>
      </pc:sldChg>
      <pc:sldChg chg="new">
        <pc:chgData name="Paul Vandeloo" userId="3c655b5a79f3b167" providerId="LiveId" clId="{21AF899D-E16C-4A91-AD2E-33258B9556A8}" dt="2022-10-27T13:34:05.411" v="7" actId="680"/>
        <pc:sldMkLst>
          <pc:docMk/>
          <pc:sldMk cId="850440037" sldId="4147"/>
        </pc:sldMkLst>
      </pc:sldChg>
      <pc:sldChg chg="addSp delSp modSp new mod modClrScheme chgLayout">
        <pc:chgData name="Paul Vandeloo" userId="3c655b5a79f3b167" providerId="LiveId" clId="{21AF899D-E16C-4A91-AD2E-33258B9556A8}" dt="2022-10-27T13:40:09.891" v="49" actId="20577"/>
        <pc:sldMkLst>
          <pc:docMk/>
          <pc:sldMk cId="589537039" sldId="4148"/>
        </pc:sldMkLst>
        <pc:spChg chg="del mod ord">
          <ac:chgData name="Paul Vandeloo" userId="3c655b5a79f3b167" providerId="LiveId" clId="{21AF899D-E16C-4A91-AD2E-33258B9556A8}" dt="2022-10-27T13:39:36.748" v="44" actId="700"/>
          <ac:spMkLst>
            <pc:docMk/>
            <pc:sldMk cId="589537039" sldId="4148"/>
            <ac:spMk id="2" creationId="{24D186D8-2758-8DF0-DC18-E8121C6FE8F9}"/>
          </ac:spMkLst>
        </pc:spChg>
        <pc:spChg chg="del mod ord">
          <ac:chgData name="Paul Vandeloo" userId="3c655b5a79f3b167" providerId="LiveId" clId="{21AF899D-E16C-4A91-AD2E-33258B9556A8}" dt="2022-10-27T13:39:36.748" v="44" actId="700"/>
          <ac:spMkLst>
            <pc:docMk/>
            <pc:sldMk cId="589537039" sldId="4148"/>
            <ac:spMk id="3" creationId="{F0EFAB20-E532-4EE5-3471-9FD29C08764A}"/>
          </ac:spMkLst>
        </pc:spChg>
        <pc:spChg chg="add mod ord">
          <ac:chgData name="Paul Vandeloo" userId="3c655b5a79f3b167" providerId="LiveId" clId="{21AF899D-E16C-4A91-AD2E-33258B9556A8}" dt="2022-10-27T13:40:09.891" v="49" actId="20577"/>
          <ac:spMkLst>
            <pc:docMk/>
            <pc:sldMk cId="589537039" sldId="4148"/>
            <ac:spMk id="4" creationId="{1F03566B-BC77-0A4B-D1A8-657C2DA8B9CA}"/>
          </ac:spMkLst>
        </pc:spChg>
        <pc:spChg chg="add mod ord">
          <ac:chgData name="Paul Vandeloo" userId="3c655b5a79f3b167" providerId="LiveId" clId="{21AF899D-E16C-4A91-AD2E-33258B9556A8}" dt="2022-10-27T13:40:07.954" v="47" actId="5793"/>
          <ac:spMkLst>
            <pc:docMk/>
            <pc:sldMk cId="589537039" sldId="4148"/>
            <ac:spMk id="5" creationId="{269F0C9E-5444-3A00-BC43-F86C4F00B3FA}"/>
          </ac:spMkLst>
        </pc:spChg>
      </pc:sldChg>
      <pc:sldChg chg="addSp delSp modSp new del mod modClrScheme chgLayout">
        <pc:chgData name="Paul Vandeloo" userId="3c655b5a79f3b167" providerId="LiveId" clId="{21AF899D-E16C-4A91-AD2E-33258B9556A8}" dt="2022-10-27T13:39:30.202" v="42" actId="47"/>
        <pc:sldMkLst>
          <pc:docMk/>
          <pc:sldMk cId="3294703655" sldId="4148"/>
        </pc:sldMkLst>
        <pc:spChg chg="del mod ord">
          <ac:chgData name="Paul Vandeloo" userId="3c655b5a79f3b167" providerId="LiveId" clId="{21AF899D-E16C-4A91-AD2E-33258B9556A8}" dt="2022-10-27T13:34:32.908" v="10" actId="700"/>
          <ac:spMkLst>
            <pc:docMk/>
            <pc:sldMk cId="3294703655" sldId="4148"/>
            <ac:spMk id="2" creationId="{77269905-9571-573F-8B8F-58FBE3666914}"/>
          </ac:spMkLst>
        </pc:spChg>
        <pc:spChg chg="del mod ord">
          <ac:chgData name="Paul Vandeloo" userId="3c655b5a79f3b167" providerId="LiveId" clId="{21AF899D-E16C-4A91-AD2E-33258B9556A8}" dt="2022-10-27T13:34:32.908" v="10" actId="700"/>
          <ac:spMkLst>
            <pc:docMk/>
            <pc:sldMk cId="3294703655" sldId="4148"/>
            <ac:spMk id="3" creationId="{5DBD903F-9D68-45D5-54C8-AA84EE079FA5}"/>
          </ac:spMkLst>
        </pc:spChg>
        <pc:spChg chg="add mod ord">
          <ac:chgData name="Paul Vandeloo" userId="3c655b5a79f3b167" providerId="LiveId" clId="{21AF899D-E16C-4A91-AD2E-33258B9556A8}" dt="2022-10-27T13:34:53.705" v="11" actId="242"/>
          <ac:spMkLst>
            <pc:docMk/>
            <pc:sldMk cId="3294703655" sldId="4148"/>
            <ac:spMk id="4" creationId="{D87285CF-D0B3-9AAD-CE40-E6D7DB03FCC8}"/>
          </ac:spMkLst>
        </pc:spChg>
        <pc:spChg chg="add mod ord">
          <ac:chgData name="Paul Vandeloo" userId="3c655b5a79f3b167" providerId="LiveId" clId="{21AF899D-E16C-4A91-AD2E-33258B9556A8}" dt="2022-10-27T13:34:32.908" v="10" actId="700"/>
          <ac:spMkLst>
            <pc:docMk/>
            <pc:sldMk cId="3294703655" sldId="4148"/>
            <ac:spMk id="5" creationId="{5F7FA8A2-5BA1-0F30-31CA-EAFB2D3AE4A8}"/>
          </ac:spMkLst>
        </pc:spChg>
      </pc:sldChg>
      <pc:sldChg chg="new del">
        <pc:chgData name="Paul Vandeloo" userId="3c655b5a79f3b167" providerId="LiveId" clId="{21AF899D-E16C-4A91-AD2E-33258B9556A8}" dt="2022-10-27T14:11:25.030" v="73" actId="47"/>
        <pc:sldMkLst>
          <pc:docMk/>
          <pc:sldMk cId="169857710" sldId="4149"/>
        </pc:sldMkLst>
      </pc:sldChg>
      <pc:sldMasterChg chg="delSldLayout modSldLayout">
        <pc:chgData name="Paul Vandeloo" userId="3c655b5a79f3b167" providerId="LiveId" clId="{21AF899D-E16C-4A91-AD2E-33258B9556A8}" dt="2022-10-27T14:10:45.573" v="71" actId="20577"/>
        <pc:sldMasterMkLst>
          <pc:docMk/>
          <pc:sldMasterMk cId="1000935759" sldId="2147483648"/>
        </pc:sldMasterMkLst>
        <pc:sldLayoutChg chg="addSp delSp modSp mod">
          <pc:chgData name="Paul Vandeloo" userId="3c655b5a79f3b167" providerId="LiveId" clId="{21AF899D-E16C-4A91-AD2E-33258B9556A8}" dt="2022-10-27T14:08:50.973" v="63"/>
          <pc:sldLayoutMkLst>
            <pc:docMk/>
            <pc:sldMasterMk cId="1000935759" sldId="2147483648"/>
            <pc:sldLayoutMk cId="3943708573" sldId="2147483650"/>
          </pc:sldLayoutMkLst>
          <pc:spChg chg="del mod">
            <ac:chgData name="Paul Vandeloo" userId="3c655b5a79f3b167" providerId="LiveId" clId="{21AF899D-E16C-4A91-AD2E-33258B9556A8}" dt="2022-10-27T14:08:40.328" v="62" actId="478"/>
            <ac:spMkLst>
              <pc:docMk/>
              <pc:sldMasterMk cId="1000935759" sldId="2147483648"/>
              <pc:sldLayoutMk cId="3943708573" sldId="2147483650"/>
              <ac:spMk id="2" creationId="{DB110B65-104E-48DA-9FDA-01FF9A48E841}"/>
            </ac:spMkLst>
          </pc:spChg>
          <pc:spChg chg="add mod">
            <ac:chgData name="Paul Vandeloo" userId="3c655b5a79f3b167" providerId="LiveId" clId="{21AF899D-E16C-4A91-AD2E-33258B9556A8}" dt="2022-10-27T14:08:50.973" v="63"/>
            <ac:spMkLst>
              <pc:docMk/>
              <pc:sldMasterMk cId="1000935759" sldId="2147483648"/>
              <pc:sldLayoutMk cId="3943708573" sldId="2147483650"/>
              <ac:spMk id="3" creationId="{4FB6DA39-D8EC-1D45-9113-9BBFA0EBC738}"/>
            </ac:spMkLst>
          </pc:spChg>
          <pc:spChg chg="mod">
            <ac:chgData name="Paul Vandeloo" userId="3c655b5a79f3b167" providerId="LiveId" clId="{21AF899D-E16C-4A91-AD2E-33258B9556A8}" dt="2022-10-27T13:36:50.697" v="29" actId="14100"/>
            <ac:spMkLst>
              <pc:docMk/>
              <pc:sldMasterMk cId="1000935759" sldId="2147483648"/>
              <pc:sldLayoutMk cId="3943708573" sldId="2147483650"/>
              <ac:spMk id="8" creationId="{76B15CEA-7F4D-4111-91E1-C24BB8942014}"/>
            </ac:spMkLst>
          </pc:spChg>
          <pc:spChg chg="mod">
            <ac:chgData name="Paul Vandeloo" userId="3c655b5a79f3b167" providerId="LiveId" clId="{21AF899D-E16C-4A91-AD2E-33258B9556A8}" dt="2022-10-27T13:36:59.968" v="31" actId="14100"/>
            <ac:spMkLst>
              <pc:docMk/>
              <pc:sldMasterMk cId="1000935759" sldId="2147483648"/>
              <pc:sldLayoutMk cId="3943708573" sldId="2147483650"/>
              <ac:spMk id="10" creationId="{9A633E9E-2A95-4274-8C9E-B12F3C8F05DB}"/>
            </ac:spMkLst>
          </pc:spChg>
        </pc:sldLayoutChg>
        <pc:sldLayoutChg chg="modSp mod">
          <pc:chgData name="Paul Vandeloo" userId="3c655b5a79f3b167" providerId="LiveId" clId="{21AF899D-E16C-4A91-AD2E-33258B9556A8}" dt="2022-10-27T14:09:24.388" v="65" actId="207"/>
          <pc:sldLayoutMkLst>
            <pc:docMk/>
            <pc:sldMasterMk cId="1000935759" sldId="2147483648"/>
            <pc:sldLayoutMk cId="4026815790" sldId="2147483659"/>
          </pc:sldLayoutMkLst>
          <pc:spChg chg="mod">
            <ac:chgData name="Paul Vandeloo" userId="3c655b5a79f3b167" providerId="LiveId" clId="{21AF899D-E16C-4A91-AD2E-33258B9556A8}" dt="2022-10-27T14:09:24.388" v="65" actId="207"/>
            <ac:spMkLst>
              <pc:docMk/>
              <pc:sldMasterMk cId="1000935759" sldId="2147483648"/>
              <pc:sldLayoutMk cId="4026815790" sldId="2147483659"/>
              <ac:spMk id="8" creationId="{C48881AF-761E-4663-9A5E-BC34236BC1FE}"/>
            </ac:spMkLst>
          </pc:spChg>
        </pc:sldLayoutChg>
        <pc:sldLayoutChg chg="modSp mod">
          <pc:chgData name="Paul Vandeloo" userId="3c655b5a79f3b167" providerId="LiveId" clId="{21AF899D-E16C-4A91-AD2E-33258B9556A8}" dt="2022-10-27T14:08:16.017" v="61" actId="242"/>
          <pc:sldLayoutMkLst>
            <pc:docMk/>
            <pc:sldMasterMk cId="1000935759" sldId="2147483648"/>
            <pc:sldLayoutMk cId="3874722889" sldId="2147483673"/>
          </pc:sldLayoutMkLst>
          <pc:spChg chg="mod">
            <ac:chgData name="Paul Vandeloo" userId="3c655b5a79f3b167" providerId="LiveId" clId="{21AF899D-E16C-4A91-AD2E-33258B9556A8}" dt="2022-10-27T14:08:16.017" v="61" actId="242"/>
            <ac:spMkLst>
              <pc:docMk/>
              <pc:sldMasterMk cId="1000935759" sldId="2147483648"/>
              <pc:sldLayoutMk cId="3874722889" sldId="2147483673"/>
              <ac:spMk id="2" creationId="{DB110B65-104E-48DA-9FDA-01FF9A48E841}"/>
            </ac:spMkLst>
          </pc:spChg>
          <pc:spChg chg="mod">
            <ac:chgData name="Paul Vandeloo" userId="3c655b5a79f3b167" providerId="LiveId" clId="{21AF899D-E16C-4A91-AD2E-33258B9556A8}" dt="2022-10-27T14:08:03.922" v="58" actId="242"/>
            <ac:spMkLst>
              <pc:docMk/>
              <pc:sldMasterMk cId="1000935759" sldId="2147483648"/>
              <pc:sldLayoutMk cId="3874722889" sldId="2147483673"/>
              <ac:spMk id="8" creationId="{76B15CEA-7F4D-4111-91E1-C24BB8942014}"/>
            </ac:spMkLst>
          </pc:spChg>
          <pc:spChg chg="mod">
            <ac:chgData name="Paul Vandeloo" userId="3c655b5a79f3b167" providerId="LiveId" clId="{21AF899D-E16C-4A91-AD2E-33258B9556A8}" dt="2022-10-27T13:38:21.744" v="38" actId="14100"/>
            <ac:spMkLst>
              <pc:docMk/>
              <pc:sldMasterMk cId="1000935759" sldId="2147483648"/>
              <pc:sldLayoutMk cId="3874722889" sldId="2147483673"/>
              <ac:spMk id="11" creationId="{11B1EC5A-E690-43D2-A0E3-D50BD6A53AFE}"/>
            </ac:spMkLst>
          </pc:spChg>
        </pc:sldLayoutChg>
        <pc:sldLayoutChg chg="del">
          <pc:chgData name="Paul Vandeloo" userId="3c655b5a79f3b167" providerId="LiveId" clId="{21AF899D-E16C-4A91-AD2E-33258B9556A8}" dt="2022-10-27T13:39:02.597" v="41" actId="2696"/>
          <pc:sldLayoutMkLst>
            <pc:docMk/>
            <pc:sldMasterMk cId="1000935759" sldId="2147483648"/>
            <pc:sldLayoutMk cId="1736505031" sldId="2147483676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1000935759" sldId="2147483648"/>
            <pc:sldLayoutMk cId="1642867609" sldId="2147483677"/>
          </pc:sldLayoutMkLst>
        </pc:sldLayoutChg>
        <pc:sldLayoutChg chg="modSp mod">
          <pc:chgData name="Paul Vandeloo" userId="3c655b5a79f3b167" providerId="LiveId" clId="{21AF899D-E16C-4A91-AD2E-33258B9556A8}" dt="2022-10-27T14:10:45.573" v="71" actId="20577"/>
          <pc:sldLayoutMkLst>
            <pc:docMk/>
            <pc:sldMasterMk cId="1000935759" sldId="2147483648"/>
            <pc:sldLayoutMk cId="3483955315" sldId="2147483681"/>
          </pc:sldLayoutMkLst>
          <pc:spChg chg="mod">
            <ac:chgData name="Paul Vandeloo" userId="3c655b5a79f3b167" providerId="LiveId" clId="{21AF899D-E16C-4A91-AD2E-33258B9556A8}" dt="2022-10-27T14:10:45.573" v="71" actId="20577"/>
            <ac:spMkLst>
              <pc:docMk/>
              <pc:sldMasterMk cId="1000935759" sldId="2147483648"/>
              <pc:sldLayoutMk cId="3483955315" sldId="2147483681"/>
              <ac:spMk id="6" creationId="{BED87DAF-6E20-BA44-8FD5-867BBA6281A9}"/>
            </ac:spMkLst>
          </pc:spChg>
        </pc:sldLayoutChg>
        <pc:sldLayoutChg chg="addSp delSp modSp mod">
          <pc:chgData name="Paul Vandeloo" userId="3c655b5a79f3b167" providerId="LiveId" clId="{21AF899D-E16C-4A91-AD2E-33258B9556A8}" dt="2022-10-27T14:10:06.856" v="67"/>
          <pc:sldLayoutMkLst>
            <pc:docMk/>
            <pc:sldMasterMk cId="1000935759" sldId="2147483648"/>
            <pc:sldLayoutMk cId="1257306638" sldId="2147483684"/>
          </pc:sldLayoutMkLst>
          <pc:spChg chg="del">
            <ac:chgData name="Paul Vandeloo" userId="3c655b5a79f3b167" providerId="LiveId" clId="{21AF899D-E16C-4A91-AD2E-33258B9556A8}" dt="2022-10-27T14:10:05.637" v="66" actId="478"/>
            <ac:spMkLst>
              <pc:docMk/>
              <pc:sldMasterMk cId="1000935759" sldId="2147483648"/>
              <pc:sldLayoutMk cId="1257306638" sldId="2147483684"/>
              <ac:spMk id="2" creationId="{DB110B65-104E-48DA-9FDA-01FF9A48E841}"/>
            </ac:spMkLst>
          </pc:spChg>
          <pc:spChg chg="add mod">
            <ac:chgData name="Paul Vandeloo" userId="3c655b5a79f3b167" providerId="LiveId" clId="{21AF899D-E16C-4A91-AD2E-33258B9556A8}" dt="2022-10-27T14:10:06.856" v="67"/>
            <ac:spMkLst>
              <pc:docMk/>
              <pc:sldMasterMk cId="1000935759" sldId="2147483648"/>
              <pc:sldLayoutMk cId="1257306638" sldId="2147483684"/>
              <ac:spMk id="3" creationId="{16B48888-D096-F90E-6C57-108EF1044E11}"/>
            </ac:spMkLst>
          </pc:spChg>
          <pc:spChg chg="del">
            <ac:chgData name="Paul Vandeloo" userId="3c655b5a79f3b167" providerId="LiveId" clId="{21AF899D-E16C-4A91-AD2E-33258B9556A8}" dt="2022-10-27T13:38:58.502" v="40" actId="478"/>
            <ac:spMkLst>
              <pc:docMk/>
              <pc:sldMasterMk cId="1000935759" sldId="2147483648"/>
              <pc:sldLayoutMk cId="1257306638" sldId="2147483684"/>
              <ac:spMk id="10" creationId="{9A633E9E-2A95-4274-8C9E-B12F3C8F05DB}"/>
            </ac:spMkLst>
          </pc:spChg>
        </pc:sldLayoutChg>
      </pc:sldMasterChg>
      <pc:sldMasterChg chg="del delSldLayout">
        <pc:chgData name="Paul Vandeloo" userId="3c655b5a79f3b167" providerId="LiveId" clId="{21AF899D-E16C-4A91-AD2E-33258B9556A8}" dt="2022-10-27T13:34:23.481" v="8" actId="47"/>
        <pc:sldMasterMkLst>
          <pc:docMk/>
          <pc:sldMasterMk cId="2775170707" sldId="2147483684"/>
        </pc:sldMasterMkLst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718699649" sldId="2147483685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2444498011" sldId="2147483686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3667717461" sldId="2147483687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1706373796" sldId="2147483688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3369605137" sldId="2147483689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297505739" sldId="2147483690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4082531901" sldId="2147483691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1677287061" sldId="2147483692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3322995275" sldId="2147483693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1407833426" sldId="2147483694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3996825749" sldId="2147483695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1913007169" sldId="2147483696"/>
          </pc:sldLayoutMkLst>
        </pc:sldLayoutChg>
      </pc:sldMasterChg>
    </pc:docChg>
  </pc:docChgLst>
  <pc:docChgLst>
    <pc:chgData name="Paul Vandeloo" userId="3c655b5a79f3b167" providerId="LiveId" clId="{EC529CAE-02F1-451D-BF7C-0A2EEECFB219}"/>
    <pc:docChg chg="undo custSel addSld delSld modSld modMainMaster">
      <pc:chgData name="Paul Vandeloo" userId="3c655b5a79f3b167" providerId="LiveId" clId="{EC529CAE-02F1-451D-BF7C-0A2EEECFB219}" dt="2022-12-09T08:43:45.150" v="251" actId="47"/>
      <pc:docMkLst>
        <pc:docMk/>
      </pc:docMkLst>
      <pc:sldChg chg="add">
        <pc:chgData name="Paul Vandeloo" userId="3c655b5a79f3b167" providerId="LiveId" clId="{EC529CAE-02F1-451D-BF7C-0A2EEECFB219}" dt="2022-12-09T07:54:26.941" v="29"/>
        <pc:sldMkLst>
          <pc:docMk/>
          <pc:sldMk cId="1978647190" sldId="285"/>
        </pc:sldMkLst>
      </pc:sldChg>
      <pc:sldChg chg="add">
        <pc:chgData name="Paul Vandeloo" userId="3c655b5a79f3b167" providerId="LiveId" clId="{EC529CAE-02F1-451D-BF7C-0A2EEECFB219}" dt="2022-12-09T07:54:26.941" v="29"/>
        <pc:sldMkLst>
          <pc:docMk/>
          <pc:sldMk cId="3762004290" sldId="288"/>
        </pc:sldMkLst>
      </pc:sldChg>
      <pc:sldChg chg="add del">
        <pc:chgData name="Paul Vandeloo" userId="3c655b5a79f3b167" providerId="LiveId" clId="{EC529CAE-02F1-451D-BF7C-0A2EEECFB219}" dt="2022-12-09T08:43:45.150" v="251" actId="47"/>
        <pc:sldMkLst>
          <pc:docMk/>
          <pc:sldMk cId="3910993461" sldId="368"/>
        </pc:sldMkLst>
      </pc:sldChg>
      <pc:sldChg chg="modSp add del mod">
        <pc:chgData name="Paul Vandeloo" userId="3c655b5a79f3b167" providerId="LiveId" clId="{EC529CAE-02F1-451D-BF7C-0A2EEECFB219}" dt="2022-12-09T08:43:45.150" v="251" actId="47"/>
        <pc:sldMkLst>
          <pc:docMk/>
          <pc:sldMk cId="1797019484" sldId="369"/>
        </pc:sldMkLst>
        <pc:spChg chg="mod">
          <ac:chgData name="Paul Vandeloo" userId="3c655b5a79f3b167" providerId="LiveId" clId="{EC529CAE-02F1-451D-BF7C-0A2EEECFB219}" dt="2022-12-09T07:56:24.890" v="173" actId="27636"/>
          <ac:spMkLst>
            <pc:docMk/>
            <pc:sldMk cId="1797019484" sldId="369"/>
            <ac:spMk id="2" creationId="{63F960CB-7538-4794-9B77-3EC8F6C0022C}"/>
          </ac:spMkLst>
        </pc:spChg>
      </pc:sldChg>
      <pc:sldChg chg="add del">
        <pc:chgData name="Paul Vandeloo" userId="3c655b5a79f3b167" providerId="LiveId" clId="{EC529CAE-02F1-451D-BF7C-0A2EEECFB219}" dt="2022-12-09T08:43:45.150" v="251" actId="47"/>
        <pc:sldMkLst>
          <pc:docMk/>
          <pc:sldMk cId="2594860469" sldId="370"/>
        </pc:sldMkLst>
      </pc:sldChg>
      <pc:sldChg chg="modSp add del mod">
        <pc:chgData name="Paul Vandeloo" userId="3c655b5a79f3b167" providerId="LiveId" clId="{EC529CAE-02F1-451D-BF7C-0A2EEECFB219}" dt="2022-12-09T08:43:45.150" v="251" actId="47"/>
        <pc:sldMkLst>
          <pc:docMk/>
          <pc:sldMk cId="2802872669" sldId="371"/>
        </pc:sldMkLst>
        <pc:spChg chg="mod">
          <ac:chgData name="Paul Vandeloo" userId="3c655b5a79f3b167" providerId="LiveId" clId="{EC529CAE-02F1-451D-BF7C-0A2EEECFB219}" dt="2022-12-09T07:56:24.906" v="174" actId="27636"/>
          <ac:spMkLst>
            <pc:docMk/>
            <pc:sldMk cId="2802872669" sldId="371"/>
            <ac:spMk id="2" creationId="{20EDBDD5-9895-4520-8550-534910F20ACB}"/>
          </ac:spMkLst>
        </pc:spChg>
      </pc:sldChg>
      <pc:sldChg chg="modSp add del mod">
        <pc:chgData name="Paul Vandeloo" userId="3c655b5a79f3b167" providerId="LiveId" clId="{EC529CAE-02F1-451D-BF7C-0A2EEECFB219}" dt="2022-12-09T08:43:45.150" v="251" actId="47"/>
        <pc:sldMkLst>
          <pc:docMk/>
          <pc:sldMk cId="3296743898" sldId="372"/>
        </pc:sldMkLst>
        <pc:spChg chg="mod">
          <ac:chgData name="Paul Vandeloo" userId="3c655b5a79f3b167" providerId="LiveId" clId="{EC529CAE-02F1-451D-BF7C-0A2EEECFB219}" dt="2022-12-09T07:56:24.921" v="175" actId="27636"/>
          <ac:spMkLst>
            <pc:docMk/>
            <pc:sldMk cId="3296743898" sldId="372"/>
            <ac:spMk id="2" creationId="{87988FE6-0EA1-4E5B-930B-E21139C3819E}"/>
          </ac:spMkLst>
        </pc:spChg>
      </pc:sldChg>
      <pc:sldChg chg="modSp add del mod">
        <pc:chgData name="Paul Vandeloo" userId="3c655b5a79f3b167" providerId="LiveId" clId="{EC529CAE-02F1-451D-BF7C-0A2EEECFB219}" dt="2022-12-09T08:43:45.150" v="251" actId="47"/>
        <pc:sldMkLst>
          <pc:docMk/>
          <pc:sldMk cId="871374524" sldId="373"/>
        </pc:sldMkLst>
        <pc:spChg chg="mod">
          <ac:chgData name="Paul Vandeloo" userId="3c655b5a79f3b167" providerId="LiveId" clId="{EC529CAE-02F1-451D-BF7C-0A2EEECFB219}" dt="2022-12-09T07:56:45.281" v="176" actId="20577"/>
          <ac:spMkLst>
            <pc:docMk/>
            <pc:sldMk cId="871374524" sldId="373"/>
            <ac:spMk id="3" creationId="{CA1AA3A1-7A7C-4884-87DD-11503E2EDD71}"/>
          </ac:spMkLst>
        </pc:spChg>
      </pc:sldChg>
      <pc:sldChg chg="modSp mod">
        <pc:chgData name="Paul Vandeloo" userId="3c655b5a79f3b167" providerId="LiveId" clId="{EC529CAE-02F1-451D-BF7C-0A2EEECFB219}" dt="2022-12-09T07:53:30.483" v="28" actId="20577"/>
        <pc:sldMkLst>
          <pc:docMk/>
          <pc:sldMk cId="850440037" sldId="4147"/>
        </pc:sldMkLst>
        <pc:spChg chg="mod">
          <ac:chgData name="Paul Vandeloo" userId="3c655b5a79f3b167" providerId="LiveId" clId="{EC529CAE-02F1-451D-BF7C-0A2EEECFB219}" dt="2022-12-09T07:53:30.483" v="28" actId="20577"/>
          <ac:spMkLst>
            <pc:docMk/>
            <pc:sldMk cId="850440037" sldId="4147"/>
            <ac:spMk id="3" creationId="{D37A6F52-9503-9313-4352-8161DF4E586E}"/>
          </ac:spMkLst>
        </pc:spChg>
      </pc:sldChg>
      <pc:sldChg chg="modSp mod">
        <pc:chgData name="Paul Vandeloo" userId="3c655b5a79f3b167" providerId="LiveId" clId="{EC529CAE-02F1-451D-BF7C-0A2EEECFB219}" dt="2022-12-09T08:43:07.084" v="249" actId="20577"/>
        <pc:sldMkLst>
          <pc:docMk/>
          <pc:sldMk cId="589537039" sldId="4148"/>
        </pc:sldMkLst>
        <pc:spChg chg="mod">
          <ac:chgData name="Paul Vandeloo" userId="3c655b5a79f3b167" providerId="LiveId" clId="{EC529CAE-02F1-451D-BF7C-0A2EEECFB219}" dt="2022-12-09T07:54:41.687" v="50" actId="20577"/>
          <ac:spMkLst>
            <pc:docMk/>
            <pc:sldMk cId="589537039" sldId="4148"/>
            <ac:spMk id="4" creationId="{1F03566B-BC77-0A4B-D1A8-657C2DA8B9CA}"/>
          </ac:spMkLst>
        </pc:spChg>
        <pc:spChg chg="mod">
          <ac:chgData name="Paul Vandeloo" userId="3c655b5a79f3b167" providerId="LiveId" clId="{EC529CAE-02F1-451D-BF7C-0A2EEECFB219}" dt="2022-12-09T08:43:07.084" v="249" actId="20577"/>
          <ac:spMkLst>
            <pc:docMk/>
            <pc:sldMk cId="589537039" sldId="4148"/>
            <ac:spMk id="5" creationId="{269F0C9E-5444-3A00-BC43-F86C4F00B3FA}"/>
          </ac:spMkLst>
        </pc:spChg>
      </pc:sldChg>
      <pc:sldChg chg="addSp delSp modSp new del mod modClrScheme chgLayout">
        <pc:chgData name="Paul Vandeloo" userId="3c655b5a79f3b167" providerId="LiveId" clId="{EC529CAE-02F1-451D-BF7C-0A2EEECFB219}" dt="2022-12-09T08:43:38.758" v="250" actId="47"/>
        <pc:sldMkLst>
          <pc:docMk/>
          <pc:sldMk cId="630682962" sldId="4149"/>
        </pc:sldMkLst>
        <pc:spChg chg="del">
          <ac:chgData name="Paul Vandeloo" userId="3c655b5a79f3b167" providerId="LiveId" clId="{EC529CAE-02F1-451D-BF7C-0A2EEECFB219}" dt="2022-12-09T08:12:53.927" v="199" actId="700"/>
          <ac:spMkLst>
            <pc:docMk/>
            <pc:sldMk cId="630682962" sldId="4149"/>
            <ac:spMk id="2" creationId="{71B52860-B6CE-72C1-FDD4-D03F2B393A7D}"/>
          </ac:spMkLst>
        </pc:spChg>
        <pc:spChg chg="mod ord">
          <ac:chgData name="Paul Vandeloo" userId="3c655b5a79f3b167" providerId="LiveId" clId="{EC529CAE-02F1-451D-BF7C-0A2EEECFB219}" dt="2022-12-09T08:12:53.927" v="199" actId="700"/>
          <ac:spMkLst>
            <pc:docMk/>
            <pc:sldMk cId="630682962" sldId="4149"/>
            <ac:spMk id="3" creationId="{093DA4CE-ADC7-5549-BB25-346DFFAFE88E}"/>
          </ac:spMkLst>
        </pc:spChg>
        <pc:spChg chg="del">
          <ac:chgData name="Paul Vandeloo" userId="3c655b5a79f3b167" providerId="LiveId" clId="{EC529CAE-02F1-451D-BF7C-0A2EEECFB219}" dt="2022-12-09T08:12:53.927" v="199" actId="700"/>
          <ac:spMkLst>
            <pc:docMk/>
            <pc:sldMk cId="630682962" sldId="4149"/>
            <ac:spMk id="4" creationId="{A72BCD0A-5EBC-54F4-C8D8-79AF43389BD6}"/>
          </ac:spMkLst>
        </pc:spChg>
        <pc:picChg chg="add del mod">
          <ac:chgData name="Paul Vandeloo" userId="3c655b5a79f3b167" providerId="LiveId" clId="{EC529CAE-02F1-451D-BF7C-0A2EEECFB219}" dt="2022-12-09T08:05:56.450" v="181" actId="478"/>
          <ac:picMkLst>
            <pc:docMk/>
            <pc:sldMk cId="630682962" sldId="4149"/>
            <ac:picMk id="6" creationId="{52B1FA09-83BB-4E3D-8A7C-91351E7EEC87}"/>
          </ac:picMkLst>
        </pc:picChg>
        <pc:picChg chg="add mod">
          <ac:chgData name="Paul Vandeloo" userId="3c655b5a79f3b167" providerId="LiveId" clId="{EC529CAE-02F1-451D-BF7C-0A2EEECFB219}" dt="2022-12-09T08:12:21.641" v="196" actId="14100"/>
          <ac:picMkLst>
            <pc:docMk/>
            <pc:sldMk cId="630682962" sldId="4149"/>
            <ac:picMk id="8" creationId="{CDA8AFFB-BF32-229B-82B1-2351E5DA1EFF}"/>
          </ac:picMkLst>
        </pc:picChg>
      </pc:sldChg>
      <pc:sldChg chg="addSp delSp modSp new del mod modClrScheme chgLayout">
        <pc:chgData name="Paul Vandeloo" userId="3c655b5a79f3b167" providerId="LiveId" clId="{EC529CAE-02F1-451D-BF7C-0A2EEECFB219}" dt="2022-12-09T08:43:38.758" v="250" actId="47"/>
        <pc:sldMkLst>
          <pc:docMk/>
          <pc:sldMk cId="3073957833" sldId="4150"/>
        </pc:sldMkLst>
        <pc:spChg chg="del">
          <ac:chgData name="Paul Vandeloo" userId="3c655b5a79f3b167" providerId="LiveId" clId="{EC529CAE-02F1-451D-BF7C-0A2EEECFB219}" dt="2022-12-09T08:10:22.570" v="191" actId="700"/>
          <ac:spMkLst>
            <pc:docMk/>
            <pc:sldMk cId="3073957833" sldId="4150"/>
            <ac:spMk id="2" creationId="{BBF76BE1-4750-CBB1-F4AC-2472A493E9E0}"/>
          </ac:spMkLst>
        </pc:spChg>
        <pc:spChg chg="mod ord">
          <ac:chgData name="Paul Vandeloo" userId="3c655b5a79f3b167" providerId="LiveId" clId="{EC529CAE-02F1-451D-BF7C-0A2EEECFB219}" dt="2022-12-09T08:12:29.081" v="197" actId="700"/>
          <ac:spMkLst>
            <pc:docMk/>
            <pc:sldMk cId="3073957833" sldId="4150"/>
            <ac:spMk id="3" creationId="{2993D042-F553-1590-AE0E-BB7A76232FB7}"/>
          </ac:spMkLst>
        </pc:spChg>
        <pc:spChg chg="del">
          <ac:chgData name="Paul Vandeloo" userId="3c655b5a79f3b167" providerId="LiveId" clId="{EC529CAE-02F1-451D-BF7C-0A2EEECFB219}" dt="2022-12-09T08:10:22.570" v="191" actId="700"/>
          <ac:spMkLst>
            <pc:docMk/>
            <pc:sldMk cId="3073957833" sldId="4150"/>
            <ac:spMk id="4" creationId="{50D8377D-3A3B-473A-4F9F-DE301322BF3A}"/>
          </ac:spMkLst>
        </pc:spChg>
        <pc:picChg chg="add mod">
          <ac:chgData name="Paul Vandeloo" userId="3c655b5a79f3b167" providerId="LiveId" clId="{EC529CAE-02F1-451D-BF7C-0A2EEECFB219}" dt="2022-12-09T08:12:32.995" v="198" actId="1076"/>
          <ac:picMkLst>
            <pc:docMk/>
            <pc:sldMk cId="3073957833" sldId="4150"/>
            <ac:picMk id="6" creationId="{AE39C786-F69E-9C40-403B-184425962AF0}"/>
          </ac:picMkLst>
        </pc:picChg>
      </pc:sldChg>
      <pc:sldChg chg="addSp new del mod">
        <pc:chgData name="Paul Vandeloo" userId="3c655b5a79f3b167" providerId="LiveId" clId="{EC529CAE-02F1-451D-BF7C-0A2EEECFB219}" dt="2022-12-09T08:42:32.915" v="234" actId="47"/>
        <pc:sldMkLst>
          <pc:docMk/>
          <pc:sldMk cId="2645290742" sldId="4151"/>
        </pc:sldMkLst>
        <pc:picChg chg="add">
          <ac:chgData name="Paul Vandeloo" userId="3c655b5a79f3b167" providerId="LiveId" clId="{EC529CAE-02F1-451D-BF7C-0A2EEECFB219}" dt="2022-12-09T08:13:33.119" v="201" actId="22"/>
          <ac:picMkLst>
            <pc:docMk/>
            <pc:sldMk cId="2645290742" sldId="4151"/>
            <ac:picMk id="4" creationId="{04E7546A-BDE4-85DD-27F6-AF373CDE630E}"/>
          </ac:picMkLst>
        </pc:picChg>
      </pc:sldChg>
      <pc:sldChg chg="addSp new del mod">
        <pc:chgData name="Paul Vandeloo" userId="3c655b5a79f3b167" providerId="LiveId" clId="{EC529CAE-02F1-451D-BF7C-0A2EEECFB219}" dt="2022-12-09T08:42:32.915" v="234" actId="47"/>
        <pc:sldMkLst>
          <pc:docMk/>
          <pc:sldMk cId="3910160757" sldId="4152"/>
        </pc:sldMkLst>
        <pc:picChg chg="add">
          <ac:chgData name="Paul Vandeloo" userId="3c655b5a79f3b167" providerId="LiveId" clId="{EC529CAE-02F1-451D-BF7C-0A2EEECFB219}" dt="2022-12-09T08:14:29.576" v="203" actId="22"/>
          <ac:picMkLst>
            <pc:docMk/>
            <pc:sldMk cId="3910160757" sldId="4152"/>
            <ac:picMk id="4" creationId="{B3A886AD-E937-4186-2AB3-BE6A68BC38A3}"/>
          </ac:picMkLst>
        </pc:picChg>
      </pc:sldChg>
      <pc:sldChg chg="addSp delSp modSp new mod modClrScheme chgLayout">
        <pc:chgData name="Paul Vandeloo" userId="3c655b5a79f3b167" providerId="LiveId" clId="{EC529CAE-02F1-451D-BF7C-0A2EEECFB219}" dt="2022-12-09T08:17:06.951" v="206" actId="22"/>
        <pc:sldMkLst>
          <pc:docMk/>
          <pc:sldMk cId="1537822512" sldId="4153"/>
        </pc:sldMkLst>
        <pc:spChg chg="del">
          <ac:chgData name="Paul Vandeloo" userId="3c655b5a79f3b167" providerId="LiveId" clId="{EC529CAE-02F1-451D-BF7C-0A2EEECFB219}" dt="2022-12-09T08:17:05.336" v="205" actId="700"/>
          <ac:spMkLst>
            <pc:docMk/>
            <pc:sldMk cId="1537822512" sldId="4153"/>
            <ac:spMk id="2" creationId="{63FA3A29-E2E8-0858-DE0F-2A79AFDE4307}"/>
          </ac:spMkLst>
        </pc:spChg>
        <pc:spChg chg="mod ord">
          <ac:chgData name="Paul Vandeloo" userId="3c655b5a79f3b167" providerId="LiveId" clId="{EC529CAE-02F1-451D-BF7C-0A2EEECFB219}" dt="2022-12-09T08:17:05.336" v="205" actId="700"/>
          <ac:spMkLst>
            <pc:docMk/>
            <pc:sldMk cId="1537822512" sldId="4153"/>
            <ac:spMk id="3" creationId="{5F295998-2D60-94B1-57AC-560DA9D2564B}"/>
          </ac:spMkLst>
        </pc:spChg>
        <pc:spChg chg="del">
          <ac:chgData name="Paul Vandeloo" userId="3c655b5a79f3b167" providerId="LiveId" clId="{EC529CAE-02F1-451D-BF7C-0A2EEECFB219}" dt="2022-12-09T08:17:05.336" v="205" actId="700"/>
          <ac:spMkLst>
            <pc:docMk/>
            <pc:sldMk cId="1537822512" sldId="4153"/>
            <ac:spMk id="4" creationId="{DAF7883A-6613-0542-73B3-7C0A56B90F30}"/>
          </ac:spMkLst>
        </pc:spChg>
        <pc:picChg chg="add">
          <ac:chgData name="Paul Vandeloo" userId="3c655b5a79f3b167" providerId="LiveId" clId="{EC529CAE-02F1-451D-BF7C-0A2EEECFB219}" dt="2022-12-09T08:17:06.951" v="206" actId="22"/>
          <ac:picMkLst>
            <pc:docMk/>
            <pc:sldMk cId="1537822512" sldId="4153"/>
            <ac:picMk id="6" creationId="{F7DDC03C-4426-3210-4098-CC3A9BE3C76A}"/>
          </ac:picMkLst>
        </pc:picChg>
      </pc:sldChg>
      <pc:sldChg chg="addSp new mod">
        <pc:chgData name="Paul Vandeloo" userId="3c655b5a79f3b167" providerId="LiveId" clId="{EC529CAE-02F1-451D-BF7C-0A2EEECFB219}" dt="2022-12-09T08:17:46.729" v="208" actId="22"/>
        <pc:sldMkLst>
          <pc:docMk/>
          <pc:sldMk cId="1329830586" sldId="4154"/>
        </pc:sldMkLst>
        <pc:picChg chg="add">
          <ac:chgData name="Paul Vandeloo" userId="3c655b5a79f3b167" providerId="LiveId" clId="{EC529CAE-02F1-451D-BF7C-0A2EEECFB219}" dt="2022-12-09T08:17:46.729" v="208" actId="22"/>
          <ac:picMkLst>
            <pc:docMk/>
            <pc:sldMk cId="1329830586" sldId="4154"/>
            <ac:picMk id="4" creationId="{150CEE63-0EB6-0569-18A2-4595F6F20517}"/>
          </ac:picMkLst>
        </pc:picChg>
      </pc:sldChg>
      <pc:sldChg chg="addSp new mod">
        <pc:chgData name="Paul Vandeloo" userId="3c655b5a79f3b167" providerId="LiveId" clId="{EC529CAE-02F1-451D-BF7C-0A2EEECFB219}" dt="2022-12-09T08:18:32.224" v="210" actId="22"/>
        <pc:sldMkLst>
          <pc:docMk/>
          <pc:sldMk cId="275850086" sldId="4155"/>
        </pc:sldMkLst>
        <pc:picChg chg="add">
          <ac:chgData name="Paul Vandeloo" userId="3c655b5a79f3b167" providerId="LiveId" clId="{EC529CAE-02F1-451D-BF7C-0A2EEECFB219}" dt="2022-12-09T08:18:32.224" v="210" actId="22"/>
          <ac:picMkLst>
            <pc:docMk/>
            <pc:sldMk cId="275850086" sldId="4155"/>
            <ac:picMk id="4" creationId="{A2ED33FA-2BF0-BB4E-F789-5D2FBF3CE409}"/>
          </ac:picMkLst>
        </pc:picChg>
      </pc:sldChg>
      <pc:sldChg chg="addSp modSp new del mod modClrScheme chgLayout">
        <pc:chgData name="Paul Vandeloo" userId="3c655b5a79f3b167" providerId="LiveId" clId="{EC529CAE-02F1-451D-BF7C-0A2EEECFB219}" dt="2022-12-09T08:42:32.915" v="234" actId="47"/>
        <pc:sldMkLst>
          <pc:docMk/>
          <pc:sldMk cId="2649015329" sldId="4156"/>
        </pc:sldMkLst>
        <pc:spChg chg="mod ord">
          <ac:chgData name="Paul Vandeloo" userId="3c655b5a79f3b167" providerId="LiveId" clId="{EC529CAE-02F1-451D-BF7C-0A2EEECFB219}" dt="2022-12-09T08:18:53.989" v="212" actId="700"/>
          <ac:spMkLst>
            <pc:docMk/>
            <pc:sldMk cId="2649015329" sldId="4156"/>
            <ac:spMk id="2" creationId="{7083B620-9BE0-AE6B-2C37-A6CF6128E872}"/>
          </ac:spMkLst>
        </pc:spChg>
        <pc:spChg chg="add mod ord">
          <ac:chgData name="Paul Vandeloo" userId="3c655b5a79f3b167" providerId="LiveId" clId="{EC529CAE-02F1-451D-BF7C-0A2EEECFB219}" dt="2022-12-09T08:19:06.897" v="233" actId="20577"/>
          <ac:spMkLst>
            <pc:docMk/>
            <pc:sldMk cId="2649015329" sldId="4156"/>
            <ac:spMk id="3" creationId="{0769CC95-81E1-A989-9CAF-C71DCF0156D6}"/>
          </ac:spMkLst>
        </pc:spChg>
        <pc:spChg chg="add mod ord">
          <ac:chgData name="Paul Vandeloo" userId="3c655b5a79f3b167" providerId="LiveId" clId="{EC529CAE-02F1-451D-BF7C-0A2EEECFB219}" dt="2022-12-09T08:18:53.989" v="212" actId="700"/>
          <ac:spMkLst>
            <pc:docMk/>
            <pc:sldMk cId="2649015329" sldId="4156"/>
            <ac:spMk id="4" creationId="{DA3D814E-96DE-2D43-1ED6-F584C0327A61}"/>
          </ac:spMkLst>
        </pc:spChg>
      </pc:sldChg>
      <pc:sldMasterChg chg="delSldLayout modSldLayout">
        <pc:chgData name="Paul Vandeloo" userId="3c655b5a79f3b167" providerId="LiveId" clId="{EC529CAE-02F1-451D-BF7C-0A2EEECFB219}" dt="2022-12-09T08:11:54.265" v="195" actId="207"/>
        <pc:sldMasterMkLst>
          <pc:docMk/>
          <pc:sldMasterMk cId="1000935759" sldId="2147483648"/>
        </pc:sldMasterMkLst>
        <pc:sldLayoutChg chg="delSp del mod">
          <pc:chgData name="Paul Vandeloo" userId="3c655b5a79f3b167" providerId="LiveId" clId="{EC529CAE-02F1-451D-BF7C-0A2EEECFB219}" dt="2022-12-09T08:11:45.745" v="194" actId="2696"/>
          <pc:sldLayoutMkLst>
            <pc:docMk/>
            <pc:sldMasterMk cId="1000935759" sldId="2147483648"/>
            <pc:sldLayoutMk cId="1003681964" sldId="2147483685"/>
          </pc:sldLayoutMkLst>
          <pc:spChg chg="del">
            <ac:chgData name="Paul Vandeloo" userId="3c655b5a79f3b167" providerId="LiveId" clId="{EC529CAE-02F1-451D-BF7C-0A2EEECFB219}" dt="2022-12-09T08:11:05.071" v="193" actId="478"/>
            <ac:spMkLst>
              <pc:docMk/>
              <pc:sldMasterMk cId="1000935759" sldId="2147483648"/>
              <pc:sldLayoutMk cId="1003681964" sldId="2147483685"/>
              <ac:spMk id="8" creationId="{5CE6EAAB-7FEE-4F68-883D-EBA6B0F104AC}"/>
            </ac:spMkLst>
          </pc:spChg>
        </pc:sldLayoutChg>
        <pc:sldLayoutChg chg="modSp mod">
          <pc:chgData name="Paul Vandeloo" userId="3c655b5a79f3b167" providerId="LiveId" clId="{EC529CAE-02F1-451D-BF7C-0A2EEECFB219}" dt="2022-12-09T08:11:54.265" v="195" actId="207"/>
          <pc:sldLayoutMkLst>
            <pc:docMk/>
            <pc:sldMasterMk cId="1000935759" sldId="2147483648"/>
            <pc:sldLayoutMk cId="3658268814" sldId="2147483686"/>
          </pc:sldLayoutMkLst>
          <pc:spChg chg="mod">
            <ac:chgData name="Paul Vandeloo" userId="3c655b5a79f3b167" providerId="LiveId" clId="{EC529CAE-02F1-451D-BF7C-0A2EEECFB219}" dt="2022-12-09T08:11:54.265" v="195" actId="207"/>
            <ac:spMkLst>
              <pc:docMk/>
              <pc:sldMasterMk cId="1000935759" sldId="2147483648"/>
              <pc:sldLayoutMk cId="3658268814" sldId="2147483686"/>
              <ac:spMk id="8" creationId="{5CE6EAAB-7FEE-4F68-883D-EBA6B0F104AC}"/>
            </ac:spMkLst>
          </pc:spChg>
        </pc:sldLayoutChg>
      </pc:sldMasterChg>
    </pc:docChg>
  </pc:docChgLst>
  <pc:docChgLst>
    <pc:chgData name="Paul Vandeloo" userId="3c655b5a79f3b167" providerId="LiveId" clId="{09C1C001-BDE9-4435-B8E8-0E253E901E48}"/>
    <pc:docChg chg="custSel modMainMaster">
      <pc:chgData name="Paul Vandeloo" userId="3c655b5a79f3b167" providerId="LiveId" clId="{09C1C001-BDE9-4435-B8E8-0E253E901E48}" dt="2024-02-26T14:32:23.110" v="3" actId="478"/>
      <pc:docMkLst>
        <pc:docMk/>
      </pc:docMkLst>
      <pc:sldMasterChg chg="modSldLayout">
        <pc:chgData name="Paul Vandeloo" userId="3c655b5a79f3b167" providerId="LiveId" clId="{09C1C001-BDE9-4435-B8E8-0E253E901E48}" dt="2024-02-26T14:32:23.110" v="3" actId="478"/>
        <pc:sldMasterMkLst>
          <pc:docMk/>
          <pc:sldMasterMk cId="1000935759" sldId="2147483648"/>
        </pc:sldMasterMkLst>
        <pc:sldLayoutChg chg="delSp mod">
          <pc:chgData name="Paul Vandeloo" userId="3c655b5a79f3b167" providerId="LiveId" clId="{09C1C001-BDE9-4435-B8E8-0E253E901E48}" dt="2024-02-26T14:32:18.519" v="1" actId="478"/>
          <pc:sldLayoutMkLst>
            <pc:docMk/>
            <pc:sldMasterMk cId="1000935759" sldId="2147483648"/>
            <pc:sldLayoutMk cId="3943708573" sldId="2147483650"/>
          </pc:sldLayoutMkLst>
          <pc:picChg chg="del">
            <ac:chgData name="Paul Vandeloo" userId="3c655b5a79f3b167" providerId="LiveId" clId="{09C1C001-BDE9-4435-B8E8-0E253E901E48}" dt="2024-02-26T14:32:18.519" v="1" actId="478"/>
            <ac:picMkLst>
              <pc:docMk/>
              <pc:sldMasterMk cId="1000935759" sldId="2147483648"/>
              <pc:sldLayoutMk cId="3943708573" sldId="2147483650"/>
              <ac:picMk id="7" creationId="{6E25AE78-18B6-424F-BF2E-A605E92CBB4C}"/>
            </ac:picMkLst>
          </pc:picChg>
        </pc:sldLayoutChg>
        <pc:sldLayoutChg chg="delSp mod">
          <pc:chgData name="Paul Vandeloo" userId="3c655b5a79f3b167" providerId="LiveId" clId="{09C1C001-BDE9-4435-B8E8-0E253E901E48}" dt="2024-02-26T14:32:21.140" v="2" actId="478"/>
          <pc:sldLayoutMkLst>
            <pc:docMk/>
            <pc:sldMasterMk cId="1000935759" sldId="2147483648"/>
            <pc:sldLayoutMk cId="3874722889" sldId="2147483673"/>
          </pc:sldLayoutMkLst>
          <pc:picChg chg="del">
            <ac:chgData name="Paul Vandeloo" userId="3c655b5a79f3b167" providerId="LiveId" clId="{09C1C001-BDE9-4435-B8E8-0E253E901E48}" dt="2024-02-26T14:32:21.140" v="2" actId="478"/>
            <ac:picMkLst>
              <pc:docMk/>
              <pc:sldMasterMk cId="1000935759" sldId="2147483648"/>
              <pc:sldLayoutMk cId="3874722889" sldId="2147483673"/>
              <ac:picMk id="12" creationId="{E74CDB9E-D94B-4EF6-914B-BE28BC2AB1E0}"/>
            </ac:picMkLst>
          </pc:picChg>
        </pc:sldLayoutChg>
        <pc:sldLayoutChg chg="delSp mod">
          <pc:chgData name="Paul Vandeloo" userId="3c655b5a79f3b167" providerId="LiveId" clId="{09C1C001-BDE9-4435-B8E8-0E253E901E48}" dt="2024-02-26T14:32:10.847" v="0" actId="478"/>
          <pc:sldLayoutMkLst>
            <pc:docMk/>
            <pc:sldMasterMk cId="1000935759" sldId="2147483648"/>
            <pc:sldLayoutMk cId="3483955315" sldId="2147483681"/>
          </pc:sldLayoutMkLst>
          <pc:picChg chg="del">
            <ac:chgData name="Paul Vandeloo" userId="3c655b5a79f3b167" providerId="LiveId" clId="{09C1C001-BDE9-4435-B8E8-0E253E901E48}" dt="2024-02-26T14:32:10.847" v="0" actId="478"/>
            <ac:picMkLst>
              <pc:docMk/>
              <pc:sldMasterMk cId="1000935759" sldId="2147483648"/>
              <pc:sldLayoutMk cId="3483955315" sldId="2147483681"/>
              <ac:picMk id="8" creationId="{B6A1A338-AE15-4009-9338-B96CF7F709E1}"/>
            </ac:picMkLst>
          </pc:picChg>
        </pc:sldLayoutChg>
        <pc:sldLayoutChg chg="delSp mod">
          <pc:chgData name="Paul Vandeloo" userId="3c655b5a79f3b167" providerId="LiveId" clId="{09C1C001-BDE9-4435-B8E8-0E253E901E48}" dt="2024-02-26T14:32:23.110" v="3" actId="478"/>
          <pc:sldLayoutMkLst>
            <pc:docMk/>
            <pc:sldMasterMk cId="1000935759" sldId="2147483648"/>
            <pc:sldLayoutMk cId="1257306638" sldId="2147483684"/>
          </pc:sldLayoutMkLst>
          <pc:picChg chg="del">
            <ac:chgData name="Paul Vandeloo" userId="3c655b5a79f3b167" providerId="LiveId" clId="{09C1C001-BDE9-4435-B8E8-0E253E901E48}" dt="2024-02-26T14:32:23.110" v="3" actId="478"/>
            <ac:picMkLst>
              <pc:docMk/>
              <pc:sldMasterMk cId="1000935759" sldId="2147483648"/>
              <pc:sldLayoutMk cId="1257306638" sldId="2147483684"/>
              <ac:picMk id="7" creationId="{6E25AE78-18B6-424F-BF2E-A605E92CBB4C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1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DISTRICT 2140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-1"/>
            <a:ext cx="12192000" cy="136732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655612"/>
            <a:ext cx="11506199" cy="452135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B6DA39-D8EC-1D45-9113-9BBFA0EB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70"/>
            <a:ext cx="11506200" cy="1215390"/>
          </a:xfrm>
        </p:spPr>
        <p:txBody>
          <a:bodyPr tIns="0" bIns="9144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35023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70"/>
            <a:ext cx="11506200" cy="1215390"/>
          </a:xfrm>
        </p:spPr>
        <p:txBody>
          <a:bodyPr tIns="0" bIns="9144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803163"/>
            <a:ext cx="11506199" cy="608248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69"/>
            <a:ext cx="11506200" cy="1424473"/>
          </a:xfrm>
        </p:spPr>
        <p:txBody>
          <a:bodyPr tIns="0" bIns="91440" anchor="ctr"/>
          <a:lstStyle>
            <a:lvl1pPr>
              <a:defRPr cap="all" baseline="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-1"/>
            <a:ext cx="12192000" cy="136732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B48888-D096-F90E-6C57-108EF104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70"/>
            <a:ext cx="11506200" cy="1215390"/>
          </a:xfrm>
        </p:spPr>
        <p:txBody>
          <a:bodyPr tIns="0" bIns="9144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306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6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6B019A4D-C6D9-4FFC-9805-2E615D5E1A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8" t="24483" r="4260" b="25839"/>
          <a:stretch/>
        </p:blipFill>
        <p:spPr>
          <a:xfrm>
            <a:off x="327563" y="5910742"/>
            <a:ext cx="1669052" cy="71636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C62B311-72D9-43C3-ADEB-1A2451F2B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804" r="5179" b="29249"/>
          <a:stretch/>
        </p:blipFill>
        <p:spPr>
          <a:xfrm>
            <a:off x="10188028" y="5931796"/>
            <a:ext cx="1793415" cy="782464"/>
          </a:xfrm>
          <a:prstGeom prst="rect">
            <a:avLst/>
          </a:prstGeom>
        </p:spPr>
      </p:pic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86" r:id="rId8"/>
    <p:sldLayoutId id="2147483678" r:id="rId9"/>
    <p:sldLayoutId id="2147483650" r:id="rId10"/>
    <p:sldLayoutId id="2147483673" r:id="rId11"/>
    <p:sldLayoutId id="2147483659" r:id="rId12"/>
    <p:sldLayoutId id="2147483684" r:id="rId13"/>
    <p:sldLayoutId id="2147483652" r:id="rId14"/>
    <p:sldLayoutId id="2147483657" r:id="rId15"/>
    <p:sldLayoutId id="2147483672" r:id="rId16"/>
    <p:sldLayoutId id="2147483679" r:id="rId17"/>
    <p:sldLayoutId id="2147483656" r:id="rId18"/>
    <p:sldLayoutId id="2147483674" r:id="rId19"/>
    <p:sldLayoutId id="2147483658" r:id="rId20"/>
    <p:sldLayoutId id="2147483661" r:id="rId21"/>
    <p:sldLayoutId id="2147483675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F6E63D9-CC62-02BE-8FE6-8F86C9095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7A6F52-9503-9313-4352-8161DF4E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TRF : The Rotary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Afbeelding 4" descr="Rotary Found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20" y="2148114"/>
            <a:ext cx="8011888" cy="200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AutoShape 4" descr="Afbeeldingsresultaat voor 6 focusgebiedenvan rotar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nl-NL" alt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3A0C4-F3FB-186D-0BE8-F8A0E8357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TRF = The Rotary Foundation</a:t>
            </a:r>
          </a:p>
        </p:txBody>
      </p:sp>
    </p:spTree>
    <p:extLst>
      <p:ext uri="{BB962C8B-B14F-4D97-AF65-F5344CB8AC3E}">
        <p14:creationId xmlns:p14="http://schemas.microsoft.com/office/powerpoint/2010/main" val="376200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/>
              <a:t>Opgericht in 1917 door Arch C. Klump met $ 26,50 en vandaag meer dan 1 miljard $.</a:t>
            </a:r>
          </a:p>
          <a:p>
            <a:endParaRPr lang="nl-NL" altLang="nl-BE"/>
          </a:p>
          <a:p>
            <a:endParaRPr lang="nl-NL" altLang="nl-BE"/>
          </a:p>
          <a:p>
            <a:endParaRPr lang="nl-NL" altLang="nl-BE"/>
          </a:p>
          <a:p>
            <a:endParaRPr lang="nl-NL" altLang="nl-BE"/>
          </a:p>
          <a:p>
            <a:endParaRPr lang="nl-NL" altLang="nl-BE"/>
          </a:p>
          <a:p>
            <a:endParaRPr lang="nl-NL" altLang="nl-BE"/>
          </a:p>
          <a:p>
            <a:r>
              <a:rPr lang="nl-NL" altLang="nl-BE"/>
              <a:t>Doel 2025: 2,5 miljard $</a:t>
            </a:r>
          </a:p>
          <a:p>
            <a:endParaRPr lang="nl-NL" altLang="nl-BE"/>
          </a:p>
          <a:p>
            <a:endParaRPr lang="nl-NL" altLang="nl-BE"/>
          </a:p>
          <a:p>
            <a:endParaRPr lang="nl-NL" altLang="nl-BE"/>
          </a:p>
          <a:p>
            <a:endParaRPr lang="nl-NL" altLang="nl-BE"/>
          </a:p>
        </p:txBody>
      </p:sp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/>
              <a:t>The Foundation </a:t>
            </a:r>
            <a:r>
              <a:rPr lang="mr-IN" altLang="nl-BE" dirty="0"/>
              <a:t>–</a:t>
            </a:r>
            <a:r>
              <a:rPr lang="nl-NL" altLang="nl-BE" dirty="0"/>
              <a:t> Haar oorsprong</a:t>
            </a:r>
          </a:p>
        </p:txBody>
      </p:sp>
      <p:pic>
        <p:nvPicPr>
          <p:cNvPr id="38916" name="Afbeelding 3" descr="Every Rotarian every ye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6750"/>
            <a:ext cx="25908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64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95998-2D60-94B1-57AC-560DA9D2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DDC03C-4426-3210-4098-CC3A9BE3C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6" y="0"/>
            <a:ext cx="12090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2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C772C8-FE00-8F0E-0C05-8AB33B0DA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CEE63-0EB6-0569-18A2-4595F6F2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4" y="0"/>
            <a:ext cx="12118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3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EDB5AB-E3C6-DCA2-F98E-4F890EA78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ED33FA-2BF0-BB4E-F789-5D2FBF3CE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9" y="0"/>
            <a:ext cx="12116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03566B-BC77-0A4B-D1A8-657C2DA8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69"/>
            <a:ext cx="11506200" cy="1251758"/>
          </a:xfrm>
        </p:spPr>
        <p:txBody>
          <a:bodyPr/>
          <a:lstStyle/>
          <a:p>
            <a:r>
              <a:rPr lang="en-US"/>
              <a:t>The Rotary Foundation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9F0C9E-5444-3A00-BC43-F86C4F00B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Wat doet TRF ?</a:t>
            </a:r>
          </a:p>
          <a:p>
            <a:r>
              <a:rPr lang="en-US"/>
              <a:t>District Grants</a:t>
            </a:r>
          </a:p>
          <a:p>
            <a:r>
              <a:rPr lang="en-US"/>
              <a:t>Global Grants</a:t>
            </a:r>
          </a:p>
          <a:p>
            <a:r>
              <a:rPr lang="en-US"/>
              <a:t>Studiebeurzen</a:t>
            </a:r>
          </a:p>
          <a:p>
            <a:r>
              <a:rPr lang="en-US"/>
              <a:t>Stop Polio Now </a:t>
            </a:r>
          </a:p>
          <a:p>
            <a:endParaRPr lang="en-US"/>
          </a:p>
          <a:p>
            <a:r>
              <a:rPr lang="en-US"/>
              <a:t>(zie afzonderlijke presentaties)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37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F92F68-D23A-48CF-AE1B-4A4487DD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3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  <p:tag name="PRESGUID" val="f5defbb4-33b4-43a6-867e-2128e57199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26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TRF : The Rotary Foundation</vt:lpstr>
      <vt:lpstr>TRF = The Rotary Foundation</vt:lpstr>
      <vt:lpstr>The Foundation – Haar oorsprong</vt:lpstr>
      <vt:lpstr>PowerPoint Presentation</vt:lpstr>
      <vt:lpstr>PowerPoint Presentation</vt:lpstr>
      <vt:lpstr>PowerPoint Presentation</vt:lpstr>
      <vt:lpstr>The Rotary Foundation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Paul Vandeloo</cp:lastModifiedBy>
  <cp:revision>186</cp:revision>
  <cp:lastPrinted>2019-12-04T20:41:25Z</cp:lastPrinted>
  <dcterms:created xsi:type="dcterms:W3CDTF">2019-11-18T03:22:22Z</dcterms:created>
  <dcterms:modified xsi:type="dcterms:W3CDTF">2024-02-26T14:32:30Z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  <property fmtid="{D5CDD505-2E9C-101B-9397-08002B2CF9AE}" pid="4" name="MSIP_Label_33388a57-ce48-4947-8b83-910a7bee2ddc_Enabled">
    <vt:lpwstr>true</vt:lpwstr>
  </property>
  <property fmtid="{D5CDD505-2E9C-101B-9397-08002B2CF9AE}" pid="5" name="MSIP_Label_33388a57-ce48-4947-8b83-910a7bee2ddc_SetDate">
    <vt:lpwstr>2022-07-11T13:59:53Z</vt:lpwstr>
  </property>
  <property fmtid="{D5CDD505-2E9C-101B-9397-08002B2CF9AE}" pid="6" name="MSIP_Label_33388a57-ce48-4947-8b83-910a7bee2ddc_Method">
    <vt:lpwstr>Standard</vt:lpwstr>
  </property>
  <property fmtid="{D5CDD505-2E9C-101B-9397-08002B2CF9AE}" pid="7" name="MSIP_Label_33388a57-ce48-4947-8b83-910a7bee2ddc_Name">
    <vt:lpwstr>Intern</vt:lpwstr>
  </property>
  <property fmtid="{D5CDD505-2E9C-101B-9397-08002B2CF9AE}" pid="8" name="MSIP_Label_33388a57-ce48-4947-8b83-910a7bee2ddc_SiteId">
    <vt:lpwstr>cc814b9c-9a99-44a2-bc5c-f7f275945ba5</vt:lpwstr>
  </property>
  <property fmtid="{D5CDD505-2E9C-101B-9397-08002B2CF9AE}" pid="9" name="MSIP_Label_33388a57-ce48-4947-8b83-910a7bee2ddc_ActionId">
    <vt:lpwstr>aebf8d37-4076-4021-8683-a4911390474e</vt:lpwstr>
  </property>
  <property fmtid="{D5CDD505-2E9C-101B-9397-08002B2CF9AE}" pid="10" name="MSIP_Label_33388a57-ce48-4947-8b83-910a7bee2ddc_ContentBits">
    <vt:lpwstr>3</vt:lpwstr>
  </property>
</Properties>
</file>