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47" r:id="rId2"/>
    <p:sldId id="4148" r:id="rId3"/>
    <p:sldId id="4156" r:id="rId4"/>
    <p:sldId id="259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8F"/>
    <a:srgbClr val="FFFFFF"/>
    <a:srgbClr val="DA1A5A"/>
    <a:srgbClr val="B8ECF0"/>
    <a:srgbClr val="99FFCC"/>
    <a:srgbClr val="66FFFF"/>
    <a:srgbClr val="66FFCC"/>
    <a:srgbClr val="48595D"/>
    <a:srgbClr val="D9185C"/>
    <a:srgbClr val="06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0863" autoAdjust="0"/>
  </p:normalViewPr>
  <p:slideViewPr>
    <p:cSldViewPr snapToGrid="0" showGuides="1">
      <p:cViewPr varScale="1">
        <p:scale>
          <a:sx n="156" d="100"/>
          <a:sy n="156" d="100"/>
        </p:scale>
        <p:origin x="116" y="76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Vandeloo" userId="3c655b5a79f3b167" providerId="LiveId" clId="{02684533-393F-46DD-AF6B-0A07D97C9F7B}"/>
    <pc:docChg chg="custSel modMainMaster">
      <pc:chgData name="Paul Vandeloo" userId="3c655b5a79f3b167" providerId="LiveId" clId="{02684533-393F-46DD-AF6B-0A07D97C9F7B}" dt="2024-02-26T14:28:37.305" v="0" actId="478"/>
      <pc:docMkLst>
        <pc:docMk/>
      </pc:docMkLst>
      <pc:sldMasterChg chg="modSldLayout">
        <pc:chgData name="Paul Vandeloo" userId="3c655b5a79f3b167" providerId="LiveId" clId="{02684533-393F-46DD-AF6B-0A07D97C9F7B}" dt="2024-02-26T14:28:37.305" v="0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02684533-393F-46DD-AF6B-0A07D97C9F7B}" dt="2024-02-26T14:28:37.305" v="0" actId="478"/>
          <pc:sldLayoutMkLst>
            <pc:docMk/>
            <pc:sldMasterMk cId="1000935759" sldId="2147483648"/>
            <pc:sldLayoutMk cId="3483955315" sldId="2147483681"/>
          </pc:sldLayoutMkLst>
          <pc:picChg chg="del">
            <ac:chgData name="Paul Vandeloo" userId="3c655b5a79f3b167" providerId="LiveId" clId="{02684533-393F-46DD-AF6B-0A07D97C9F7B}" dt="2024-02-26T14:28:37.305" v="0" actId="478"/>
            <ac:picMkLst>
              <pc:docMk/>
              <pc:sldMasterMk cId="1000935759" sldId="2147483648"/>
              <pc:sldLayoutMk cId="3483955315" sldId="2147483681"/>
              <ac:picMk id="8" creationId="{B6A1A338-AE15-4009-9338-B96CF7F709E1}"/>
            </ac:picMkLst>
          </pc:picChg>
        </pc:sldLayoutChg>
      </pc:sldMasterChg>
    </pc:docChg>
  </pc:docChgLst>
  <pc:docChgLst>
    <pc:chgData name="Paul Vandeloo" userId="3c655b5a79f3b167" providerId="LiveId" clId="{21AF899D-E16C-4A91-AD2E-33258B9556A8}"/>
    <pc:docChg chg="custSel addSld delSld modSld delMainMaster modMainMaster">
      <pc:chgData name="Paul Vandeloo" userId="3c655b5a79f3b167" providerId="LiveId" clId="{21AF899D-E16C-4A91-AD2E-33258B9556A8}" dt="2022-10-27T14:11:25.030" v="73" actId="47"/>
      <pc:docMkLst>
        <pc:docMk/>
      </pc:docMkLst>
      <pc:sldChg chg="modNotesTx">
        <pc:chgData name="Paul Vandeloo" userId="3c655b5a79f3b167" providerId="LiveId" clId="{21AF899D-E16C-4A91-AD2E-33258B9556A8}" dt="2022-10-27T13:29:26.809" v="1" actId="6549"/>
        <pc:sldMkLst>
          <pc:docMk/>
          <pc:sldMk cId="2833313357" sldId="259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2593788784" sldId="319"/>
        </pc:sldMkLst>
      </pc:sldChg>
      <pc:sldChg chg="del modNotesTx">
        <pc:chgData name="Paul Vandeloo" userId="3c655b5a79f3b167" providerId="LiveId" clId="{21AF899D-E16C-4A91-AD2E-33258B9556A8}" dt="2022-10-27T13:34:23.481" v="8" actId="47"/>
        <pc:sldMkLst>
          <pc:docMk/>
          <pc:sldMk cId="2511987065" sldId="326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1907968182" sldId="342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1299996673" sldId="351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2103873503" sldId="356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801963350" sldId="4087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3177239309" sldId="4088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3917859749" sldId="4089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47306742" sldId="4091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45303106" sldId="4099"/>
        </pc:sldMkLst>
      </pc:sldChg>
      <pc:sldChg chg="modSp del mod">
        <pc:chgData name="Paul Vandeloo" userId="3c655b5a79f3b167" providerId="LiveId" clId="{21AF899D-E16C-4A91-AD2E-33258B9556A8}" dt="2022-10-27T13:34:23.481" v="8" actId="47"/>
        <pc:sldMkLst>
          <pc:docMk/>
          <pc:sldMk cId="4232859111" sldId="4145"/>
        </pc:sldMkLst>
        <pc:spChg chg="mod">
          <ac:chgData name="Paul Vandeloo" userId="3c655b5a79f3b167" providerId="LiveId" clId="{21AF899D-E16C-4A91-AD2E-33258B9556A8}" dt="2022-10-27T13:29:55.778" v="6" actId="20577"/>
          <ac:spMkLst>
            <pc:docMk/>
            <pc:sldMk cId="4232859111" sldId="4145"/>
            <ac:spMk id="14" creationId="{F92BFEEE-FEFB-4AAC-8FB4-E3C4CA6C47AB}"/>
          </ac:spMkLst>
        </pc:spChg>
      </pc:sldChg>
      <pc:sldChg chg="modSp del mod">
        <pc:chgData name="Paul Vandeloo" userId="3c655b5a79f3b167" providerId="LiveId" clId="{21AF899D-E16C-4A91-AD2E-33258B9556A8}" dt="2022-10-27T13:34:23.481" v="8" actId="47"/>
        <pc:sldMkLst>
          <pc:docMk/>
          <pc:sldMk cId="3804707147" sldId="4146"/>
        </pc:sldMkLst>
        <pc:spChg chg="mod">
          <ac:chgData name="Paul Vandeloo" userId="3c655b5a79f3b167" providerId="LiveId" clId="{21AF899D-E16C-4A91-AD2E-33258B9556A8}" dt="2022-10-27T13:29:47.240" v="4" actId="6549"/>
          <ac:spMkLst>
            <pc:docMk/>
            <pc:sldMk cId="3804707147" sldId="4146"/>
            <ac:spMk id="4" creationId="{B5FA23E8-611A-4D93-B38D-A0D2036B5F2F}"/>
          </ac:spMkLst>
        </pc:spChg>
      </pc:sldChg>
      <pc:sldChg chg="del">
        <pc:chgData name="Paul Vandeloo" userId="3c655b5a79f3b167" providerId="LiveId" clId="{21AF899D-E16C-4A91-AD2E-33258B9556A8}" dt="2022-10-27T13:27:47.574" v="0" actId="47"/>
        <pc:sldMkLst>
          <pc:docMk/>
          <pc:sldMk cId="179584732" sldId="4147"/>
        </pc:sldMkLst>
      </pc:sldChg>
      <pc:sldChg chg="new">
        <pc:chgData name="Paul Vandeloo" userId="3c655b5a79f3b167" providerId="LiveId" clId="{21AF899D-E16C-4A91-AD2E-33258B9556A8}" dt="2022-10-27T13:34:05.411" v="7" actId="680"/>
        <pc:sldMkLst>
          <pc:docMk/>
          <pc:sldMk cId="850440037" sldId="4147"/>
        </pc:sldMkLst>
      </pc:sldChg>
      <pc:sldChg chg="addSp delSp modSp new mod modClrScheme chgLayout">
        <pc:chgData name="Paul Vandeloo" userId="3c655b5a79f3b167" providerId="LiveId" clId="{21AF899D-E16C-4A91-AD2E-33258B9556A8}" dt="2022-10-27T13:40:09.891" v="49" actId="20577"/>
        <pc:sldMkLst>
          <pc:docMk/>
          <pc:sldMk cId="589537039" sldId="4148"/>
        </pc:sldMkLst>
        <pc:spChg chg="del mod ord">
          <ac:chgData name="Paul Vandeloo" userId="3c655b5a79f3b167" providerId="LiveId" clId="{21AF899D-E16C-4A91-AD2E-33258B9556A8}" dt="2022-10-27T13:39:36.748" v="44" actId="700"/>
          <ac:spMkLst>
            <pc:docMk/>
            <pc:sldMk cId="589537039" sldId="4148"/>
            <ac:spMk id="2" creationId="{24D186D8-2758-8DF0-DC18-E8121C6FE8F9}"/>
          </ac:spMkLst>
        </pc:spChg>
        <pc:spChg chg="del mod ord">
          <ac:chgData name="Paul Vandeloo" userId="3c655b5a79f3b167" providerId="LiveId" clId="{21AF899D-E16C-4A91-AD2E-33258B9556A8}" dt="2022-10-27T13:39:36.748" v="44" actId="700"/>
          <ac:spMkLst>
            <pc:docMk/>
            <pc:sldMk cId="589537039" sldId="4148"/>
            <ac:spMk id="3" creationId="{F0EFAB20-E532-4EE5-3471-9FD29C08764A}"/>
          </ac:spMkLst>
        </pc:spChg>
        <pc:spChg chg="add mod ord">
          <ac:chgData name="Paul Vandeloo" userId="3c655b5a79f3b167" providerId="LiveId" clId="{21AF899D-E16C-4A91-AD2E-33258B9556A8}" dt="2022-10-27T13:40:09.891" v="49" actId="20577"/>
          <ac:spMkLst>
            <pc:docMk/>
            <pc:sldMk cId="589537039" sldId="4148"/>
            <ac:spMk id="4" creationId="{1F03566B-BC77-0A4B-D1A8-657C2DA8B9CA}"/>
          </ac:spMkLst>
        </pc:spChg>
        <pc:spChg chg="add mod ord">
          <ac:chgData name="Paul Vandeloo" userId="3c655b5a79f3b167" providerId="LiveId" clId="{21AF899D-E16C-4A91-AD2E-33258B9556A8}" dt="2022-10-27T13:40:07.954" v="47" actId="5793"/>
          <ac:spMkLst>
            <pc:docMk/>
            <pc:sldMk cId="589537039" sldId="4148"/>
            <ac:spMk id="5" creationId="{269F0C9E-5444-3A00-BC43-F86C4F00B3FA}"/>
          </ac:spMkLst>
        </pc:spChg>
      </pc:sldChg>
      <pc:sldChg chg="addSp delSp modSp new del mod modClrScheme chgLayout">
        <pc:chgData name="Paul Vandeloo" userId="3c655b5a79f3b167" providerId="LiveId" clId="{21AF899D-E16C-4A91-AD2E-33258B9556A8}" dt="2022-10-27T13:39:30.202" v="42" actId="47"/>
        <pc:sldMkLst>
          <pc:docMk/>
          <pc:sldMk cId="3294703655" sldId="4148"/>
        </pc:sldMkLst>
        <pc:spChg chg="del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2" creationId="{77269905-9571-573F-8B8F-58FBE3666914}"/>
          </ac:spMkLst>
        </pc:spChg>
        <pc:spChg chg="del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3" creationId="{5DBD903F-9D68-45D5-54C8-AA84EE079FA5}"/>
          </ac:spMkLst>
        </pc:spChg>
        <pc:spChg chg="add mod ord">
          <ac:chgData name="Paul Vandeloo" userId="3c655b5a79f3b167" providerId="LiveId" clId="{21AF899D-E16C-4A91-AD2E-33258B9556A8}" dt="2022-10-27T13:34:53.705" v="11" actId="242"/>
          <ac:spMkLst>
            <pc:docMk/>
            <pc:sldMk cId="3294703655" sldId="4148"/>
            <ac:spMk id="4" creationId="{D87285CF-D0B3-9AAD-CE40-E6D7DB03FCC8}"/>
          </ac:spMkLst>
        </pc:spChg>
        <pc:spChg chg="add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5" creationId="{5F7FA8A2-5BA1-0F30-31CA-EAFB2D3AE4A8}"/>
          </ac:spMkLst>
        </pc:spChg>
      </pc:sldChg>
      <pc:sldChg chg="new del">
        <pc:chgData name="Paul Vandeloo" userId="3c655b5a79f3b167" providerId="LiveId" clId="{21AF899D-E16C-4A91-AD2E-33258B9556A8}" dt="2022-10-27T14:11:25.030" v="73" actId="47"/>
        <pc:sldMkLst>
          <pc:docMk/>
          <pc:sldMk cId="169857710" sldId="4149"/>
        </pc:sldMkLst>
      </pc:sldChg>
      <pc:sldMasterChg chg="delSldLayout modSldLayout">
        <pc:chgData name="Paul Vandeloo" userId="3c655b5a79f3b167" providerId="LiveId" clId="{21AF899D-E16C-4A91-AD2E-33258B9556A8}" dt="2022-10-27T14:10:45.573" v="71" actId="20577"/>
        <pc:sldMasterMkLst>
          <pc:docMk/>
          <pc:sldMasterMk cId="1000935759" sldId="2147483648"/>
        </pc:sldMasterMkLst>
        <pc:sldLayoutChg chg="addSp delSp modSp mod">
          <pc:chgData name="Paul Vandeloo" userId="3c655b5a79f3b167" providerId="LiveId" clId="{21AF899D-E16C-4A91-AD2E-33258B9556A8}" dt="2022-10-27T14:08:50.973" v="63"/>
          <pc:sldLayoutMkLst>
            <pc:docMk/>
            <pc:sldMasterMk cId="1000935759" sldId="2147483648"/>
            <pc:sldLayoutMk cId="3943708573" sldId="2147483650"/>
          </pc:sldLayoutMkLst>
          <pc:spChg chg="del mod">
            <ac:chgData name="Paul Vandeloo" userId="3c655b5a79f3b167" providerId="LiveId" clId="{21AF899D-E16C-4A91-AD2E-33258B9556A8}" dt="2022-10-27T14:08:40.328" v="62" actId="478"/>
            <ac:spMkLst>
              <pc:docMk/>
              <pc:sldMasterMk cId="1000935759" sldId="2147483648"/>
              <pc:sldLayoutMk cId="3943708573" sldId="2147483650"/>
              <ac:spMk id="2" creationId="{DB110B65-104E-48DA-9FDA-01FF9A48E841}"/>
            </ac:spMkLst>
          </pc:spChg>
          <pc:spChg chg="add mod">
            <ac:chgData name="Paul Vandeloo" userId="3c655b5a79f3b167" providerId="LiveId" clId="{21AF899D-E16C-4A91-AD2E-33258B9556A8}" dt="2022-10-27T14:08:50.973" v="63"/>
            <ac:spMkLst>
              <pc:docMk/>
              <pc:sldMasterMk cId="1000935759" sldId="2147483648"/>
              <pc:sldLayoutMk cId="3943708573" sldId="2147483650"/>
              <ac:spMk id="3" creationId="{4FB6DA39-D8EC-1D45-9113-9BBFA0EBC738}"/>
            </ac:spMkLst>
          </pc:spChg>
          <pc:spChg chg="mod">
            <ac:chgData name="Paul Vandeloo" userId="3c655b5a79f3b167" providerId="LiveId" clId="{21AF899D-E16C-4A91-AD2E-33258B9556A8}" dt="2022-10-27T13:36:50.697" v="29" actId="14100"/>
            <ac:spMkLst>
              <pc:docMk/>
              <pc:sldMasterMk cId="1000935759" sldId="2147483648"/>
              <pc:sldLayoutMk cId="3943708573" sldId="2147483650"/>
              <ac:spMk id="8" creationId="{76B15CEA-7F4D-4111-91E1-C24BB8942014}"/>
            </ac:spMkLst>
          </pc:spChg>
          <pc:spChg chg="mod">
            <ac:chgData name="Paul Vandeloo" userId="3c655b5a79f3b167" providerId="LiveId" clId="{21AF899D-E16C-4A91-AD2E-33258B9556A8}" dt="2022-10-27T13:36:59.968" v="31" actId="14100"/>
            <ac:spMkLst>
              <pc:docMk/>
              <pc:sldMasterMk cId="1000935759" sldId="2147483648"/>
              <pc:sldLayoutMk cId="3943708573" sldId="2147483650"/>
              <ac:spMk id="10" creationId="{9A633E9E-2A95-4274-8C9E-B12F3C8F05DB}"/>
            </ac:spMkLst>
          </pc:spChg>
        </pc:sldLayoutChg>
        <pc:sldLayoutChg chg="modSp mod">
          <pc:chgData name="Paul Vandeloo" userId="3c655b5a79f3b167" providerId="LiveId" clId="{21AF899D-E16C-4A91-AD2E-33258B9556A8}" dt="2022-10-27T14:09:24.388" v="65" actId="207"/>
          <pc:sldLayoutMkLst>
            <pc:docMk/>
            <pc:sldMasterMk cId="1000935759" sldId="2147483648"/>
            <pc:sldLayoutMk cId="4026815790" sldId="2147483659"/>
          </pc:sldLayoutMkLst>
          <pc:spChg chg="mod">
            <ac:chgData name="Paul Vandeloo" userId="3c655b5a79f3b167" providerId="LiveId" clId="{21AF899D-E16C-4A91-AD2E-33258B9556A8}" dt="2022-10-27T14:09:24.388" v="65" actId="207"/>
            <ac:spMkLst>
              <pc:docMk/>
              <pc:sldMasterMk cId="1000935759" sldId="2147483648"/>
              <pc:sldLayoutMk cId="4026815790" sldId="2147483659"/>
              <ac:spMk id="8" creationId="{C48881AF-761E-4663-9A5E-BC34236BC1FE}"/>
            </ac:spMkLst>
          </pc:spChg>
        </pc:sldLayoutChg>
        <pc:sldLayoutChg chg="modSp mod">
          <pc:chgData name="Paul Vandeloo" userId="3c655b5a79f3b167" providerId="LiveId" clId="{21AF899D-E16C-4A91-AD2E-33258B9556A8}" dt="2022-10-27T14:08:16.017" v="61" actId="242"/>
          <pc:sldLayoutMkLst>
            <pc:docMk/>
            <pc:sldMasterMk cId="1000935759" sldId="2147483648"/>
            <pc:sldLayoutMk cId="3874722889" sldId="2147483673"/>
          </pc:sldLayoutMkLst>
          <pc:spChg chg="mod">
            <ac:chgData name="Paul Vandeloo" userId="3c655b5a79f3b167" providerId="LiveId" clId="{21AF899D-E16C-4A91-AD2E-33258B9556A8}" dt="2022-10-27T14:08:16.017" v="61" actId="242"/>
            <ac:spMkLst>
              <pc:docMk/>
              <pc:sldMasterMk cId="1000935759" sldId="2147483648"/>
              <pc:sldLayoutMk cId="3874722889" sldId="2147483673"/>
              <ac:spMk id="2" creationId="{DB110B65-104E-48DA-9FDA-01FF9A48E841}"/>
            </ac:spMkLst>
          </pc:spChg>
          <pc:spChg chg="mod">
            <ac:chgData name="Paul Vandeloo" userId="3c655b5a79f3b167" providerId="LiveId" clId="{21AF899D-E16C-4A91-AD2E-33258B9556A8}" dt="2022-10-27T14:08:03.922" v="58" actId="242"/>
            <ac:spMkLst>
              <pc:docMk/>
              <pc:sldMasterMk cId="1000935759" sldId="2147483648"/>
              <pc:sldLayoutMk cId="3874722889" sldId="2147483673"/>
              <ac:spMk id="8" creationId="{76B15CEA-7F4D-4111-91E1-C24BB8942014}"/>
            </ac:spMkLst>
          </pc:spChg>
          <pc:spChg chg="mod">
            <ac:chgData name="Paul Vandeloo" userId="3c655b5a79f3b167" providerId="LiveId" clId="{21AF899D-E16C-4A91-AD2E-33258B9556A8}" dt="2022-10-27T13:38:21.744" v="38" actId="14100"/>
            <ac:spMkLst>
              <pc:docMk/>
              <pc:sldMasterMk cId="1000935759" sldId="2147483648"/>
              <pc:sldLayoutMk cId="3874722889" sldId="2147483673"/>
              <ac:spMk id="11" creationId="{11B1EC5A-E690-43D2-A0E3-D50BD6A53AFE}"/>
            </ac:spMkLst>
          </pc:spChg>
        </pc:sldLayoutChg>
        <pc:sldLayoutChg chg="del">
          <pc:chgData name="Paul Vandeloo" userId="3c655b5a79f3b167" providerId="LiveId" clId="{21AF899D-E16C-4A91-AD2E-33258B9556A8}" dt="2022-10-27T13:39:02.597" v="41" actId="2696"/>
          <pc:sldLayoutMkLst>
            <pc:docMk/>
            <pc:sldMasterMk cId="1000935759" sldId="2147483648"/>
            <pc:sldLayoutMk cId="1736505031" sldId="2147483676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1000935759" sldId="2147483648"/>
            <pc:sldLayoutMk cId="1642867609" sldId="2147483677"/>
          </pc:sldLayoutMkLst>
        </pc:sldLayoutChg>
        <pc:sldLayoutChg chg="modSp mod">
          <pc:chgData name="Paul Vandeloo" userId="3c655b5a79f3b167" providerId="LiveId" clId="{21AF899D-E16C-4A91-AD2E-33258B9556A8}" dt="2022-10-27T14:10:45.573" v="71" actId="20577"/>
          <pc:sldLayoutMkLst>
            <pc:docMk/>
            <pc:sldMasterMk cId="1000935759" sldId="2147483648"/>
            <pc:sldLayoutMk cId="3483955315" sldId="2147483681"/>
          </pc:sldLayoutMkLst>
          <pc:spChg chg="mod">
            <ac:chgData name="Paul Vandeloo" userId="3c655b5a79f3b167" providerId="LiveId" clId="{21AF899D-E16C-4A91-AD2E-33258B9556A8}" dt="2022-10-27T14:10:45.573" v="71" actId="20577"/>
            <ac:spMkLst>
              <pc:docMk/>
              <pc:sldMasterMk cId="1000935759" sldId="2147483648"/>
              <pc:sldLayoutMk cId="3483955315" sldId="2147483681"/>
              <ac:spMk id="6" creationId="{BED87DAF-6E20-BA44-8FD5-867BBA6281A9}"/>
            </ac:spMkLst>
          </pc:spChg>
        </pc:sldLayoutChg>
        <pc:sldLayoutChg chg="addSp delSp modSp mod">
          <pc:chgData name="Paul Vandeloo" userId="3c655b5a79f3b167" providerId="LiveId" clId="{21AF899D-E16C-4A91-AD2E-33258B9556A8}" dt="2022-10-27T14:10:06.856" v="67"/>
          <pc:sldLayoutMkLst>
            <pc:docMk/>
            <pc:sldMasterMk cId="1000935759" sldId="2147483648"/>
            <pc:sldLayoutMk cId="1257306638" sldId="2147483684"/>
          </pc:sldLayoutMkLst>
          <pc:spChg chg="del">
            <ac:chgData name="Paul Vandeloo" userId="3c655b5a79f3b167" providerId="LiveId" clId="{21AF899D-E16C-4A91-AD2E-33258B9556A8}" dt="2022-10-27T14:10:05.637" v="66" actId="478"/>
            <ac:spMkLst>
              <pc:docMk/>
              <pc:sldMasterMk cId="1000935759" sldId="2147483648"/>
              <pc:sldLayoutMk cId="1257306638" sldId="2147483684"/>
              <ac:spMk id="2" creationId="{DB110B65-104E-48DA-9FDA-01FF9A48E841}"/>
            </ac:spMkLst>
          </pc:spChg>
          <pc:spChg chg="add mod">
            <ac:chgData name="Paul Vandeloo" userId="3c655b5a79f3b167" providerId="LiveId" clId="{21AF899D-E16C-4A91-AD2E-33258B9556A8}" dt="2022-10-27T14:10:06.856" v="67"/>
            <ac:spMkLst>
              <pc:docMk/>
              <pc:sldMasterMk cId="1000935759" sldId="2147483648"/>
              <pc:sldLayoutMk cId="1257306638" sldId="2147483684"/>
              <ac:spMk id="3" creationId="{16B48888-D096-F90E-6C57-108EF1044E11}"/>
            </ac:spMkLst>
          </pc:spChg>
          <pc:spChg chg="del">
            <ac:chgData name="Paul Vandeloo" userId="3c655b5a79f3b167" providerId="LiveId" clId="{21AF899D-E16C-4A91-AD2E-33258B9556A8}" dt="2022-10-27T13:38:58.502" v="40" actId="478"/>
            <ac:spMkLst>
              <pc:docMk/>
              <pc:sldMasterMk cId="1000935759" sldId="2147483648"/>
              <pc:sldLayoutMk cId="1257306638" sldId="2147483684"/>
              <ac:spMk id="10" creationId="{9A633E9E-2A95-4274-8C9E-B12F3C8F05DB}"/>
            </ac:spMkLst>
          </pc:spChg>
        </pc:sldLayoutChg>
      </pc:sldMasterChg>
      <pc:sldMasterChg chg="del delSldLayout">
        <pc:chgData name="Paul Vandeloo" userId="3c655b5a79f3b167" providerId="LiveId" clId="{21AF899D-E16C-4A91-AD2E-33258B9556A8}" dt="2022-10-27T13:34:23.481" v="8" actId="47"/>
        <pc:sldMasterMkLst>
          <pc:docMk/>
          <pc:sldMasterMk cId="2775170707" sldId="2147483684"/>
        </pc:sldMasterMkLst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718699649" sldId="2147483685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2444498011" sldId="2147483686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667717461" sldId="2147483687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706373796" sldId="2147483688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369605137" sldId="2147483689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297505739" sldId="2147483690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4082531901" sldId="2147483691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677287061" sldId="2147483692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322995275" sldId="2147483693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407833426" sldId="2147483694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996825749" sldId="2147483695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913007169" sldId="2147483696"/>
          </pc:sldLayoutMkLst>
        </pc:sldLayoutChg>
      </pc:sldMasterChg>
    </pc:docChg>
  </pc:docChgLst>
  <pc:docChgLst>
    <pc:chgData name="Paul Vandeloo" userId="3c655b5a79f3b167" providerId="LiveId" clId="{08CE3201-8AA1-4688-BB65-E88D7737578C}"/>
    <pc:docChg chg="custSel modMainMaster">
      <pc:chgData name="Paul Vandeloo" userId="3c655b5a79f3b167" providerId="LiveId" clId="{08CE3201-8AA1-4688-BB65-E88D7737578C}" dt="2022-12-20T15:46:45.859" v="3" actId="478"/>
      <pc:docMkLst>
        <pc:docMk/>
      </pc:docMkLst>
      <pc:sldMasterChg chg="modSldLayout">
        <pc:chgData name="Paul Vandeloo" userId="3c655b5a79f3b167" providerId="LiveId" clId="{08CE3201-8AA1-4688-BB65-E88D7737578C}" dt="2022-12-20T15:46:45.859" v="3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08CE3201-8AA1-4688-BB65-E88D7737578C}" dt="2022-12-20T15:46:34.092" v="1" actId="478"/>
          <pc:sldLayoutMkLst>
            <pc:docMk/>
            <pc:sldMasterMk cId="1000935759" sldId="2147483648"/>
            <pc:sldLayoutMk cId="3943708573" sldId="2147483650"/>
          </pc:sldLayoutMkLst>
          <pc:picChg chg="del">
            <ac:chgData name="Paul Vandeloo" userId="3c655b5a79f3b167" providerId="LiveId" clId="{08CE3201-8AA1-4688-BB65-E88D7737578C}" dt="2022-12-20T15:46:34.092" v="1" actId="478"/>
            <ac:picMkLst>
              <pc:docMk/>
              <pc:sldMasterMk cId="1000935759" sldId="2147483648"/>
              <pc:sldLayoutMk cId="3943708573" sldId="2147483650"/>
              <ac:picMk id="7" creationId="{6E25AE78-18B6-424F-BF2E-A605E92CBB4C}"/>
            </ac:picMkLst>
          </pc:picChg>
        </pc:sldLayoutChg>
        <pc:sldLayoutChg chg="delSp mod">
          <pc:chgData name="Paul Vandeloo" userId="3c655b5a79f3b167" providerId="LiveId" clId="{08CE3201-8AA1-4688-BB65-E88D7737578C}" dt="2022-12-20T15:46:36.577" v="2" actId="478"/>
          <pc:sldLayoutMkLst>
            <pc:docMk/>
            <pc:sldMasterMk cId="1000935759" sldId="2147483648"/>
            <pc:sldLayoutMk cId="3874722889" sldId="2147483673"/>
          </pc:sldLayoutMkLst>
          <pc:picChg chg="del">
            <ac:chgData name="Paul Vandeloo" userId="3c655b5a79f3b167" providerId="LiveId" clId="{08CE3201-8AA1-4688-BB65-E88D7737578C}" dt="2022-12-20T15:46:36.577" v="2" actId="478"/>
            <ac:picMkLst>
              <pc:docMk/>
              <pc:sldMasterMk cId="1000935759" sldId="2147483648"/>
              <pc:sldLayoutMk cId="3874722889" sldId="2147483673"/>
              <ac:picMk id="12" creationId="{E74CDB9E-D94B-4EF6-914B-BE28BC2AB1E0}"/>
            </ac:picMkLst>
          </pc:picChg>
        </pc:sldLayoutChg>
        <pc:sldLayoutChg chg="delSp mod">
          <pc:chgData name="Paul Vandeloo" userId="3c655b5a79f3b167" providerId="LiveId" clId="{08CE3201-8AA1-4688-BB65-E88D7737578C}" dt="2022-12-20T15:46:45.859" v="3" actId="478"/>
          <pc:sldLayoutMkLst>
            <pc:docMk/>
            <pc:sldMasterMk cId="1000935759" sldId="2147483648"/>
            <pc:sldLayoutMk cId="1257306638" sldId="2147483684"/>
          </pc:sldLayoutMkLst>
          <pc:picChg chg="del">
            <ac:chgData name="Paul Vandeloo" userId="3c655b5a79f3b167" providerId="LiveId" clId="{08CE3201-8AA1-4688-BB65-E88D7737578C}" dt="2022-12-20T15:46:45.859" v="3" actId="478"/>
            <ac:picMkLst>
              <pc:docMk/>
              <pc:sldMasterMk cId="1000935759" sldId="2147483648"/>
              <pc:sldLayoutMk cId="1257306638" sldId="2147483684"/>
              <ac:picMk id="7" creationId="{6E25AE78-18B6-424F-BF2E-A605E92CBB4C}"/>
            </ac:picMkLst>
          </pc:picChg>
        </pc:sldLayoutChg>
        <pc:sldLayoutChg chg="modSp mod">
          <pc:chgData name="Paul Vandeloo" userId="3c655b5a79f3b167" providerId="LiveId" clId="{08CE3201-8AA1-4688-BB65-E88D7737578C}" dt="2022-12-20T15:46:07.940" v="0" actId="207"/>
          <pc:sldLayoutMkLst>
            <pc:docMk/>
            <pc:sldMasterMk cId="1000935759" sldId="2147483648"/>
            <pc:sldLayoutMk cId="386791126" sldId="2147483685"/>
          </pc:sldLayoutMkLst>
          <pc:spChg chg="mod">
            <ac:chgData name="Paul Vandeloo" userId="3c655b5a79f3b167" providerId="LiveId" clId="{08CE3201-8AA1-4688-BB65-E88D7737578C}" dt="2022-12-20T15:46:07.940" v="0" actId="207"/>
            <ac:spMkLst>
              <pc:docMk/>
              <pc:sldMasterMk cId="1000935759" sldId="2147483648"/>
              <pc:sldLayoutMk cId="386791126" sldId="2147483685"/>
              <ac:spMk id="8" creationId="{5CE6EAAB-7FEE-4F68-883D-EBA6B0F104AC}"/>
            </ac:spMkLst>
          </pc:spChg>
        </pc:sldLayoutChg>
      </pc:sldMasterChg>
    </pc:docChg>
  </pc:docChgLst>
  <pc:docChgLst>
    <pc:chgData name="Paul Vandeloo" userId="3c655b5a79f3b167" providerId="LiveId" clId="{987B4B3A-4620-4DE0-9141-58FCBFEF1EB6}"/>
    <pc:docChg chg="custSel addSld modSld">
      <pc:chgData name="Paul Vandeloo" userId="3c655b5a79f3b167" providerId="LiveId" clId="{987B4B3A-4620-4DE0-9141-58FCBFEF1EB6}" dt="2022-12-20T17:16:11.328" v="14" actId="20577"/>
      <pc:docMkLst>
        <pc:docMk/>
      </pc:docMkLst>
      <pc:sldChg chg="modSp mod">
        <pc:chgData name="Paul Vandeloo" userId="3c655b5a79f3b167" providerId="LiveId" clId="{987B4B3A-4620-4DE0-9141-58FCBFEF1EB6}" dt="2022-12-20T17:16:11.328" v="14" actId="20577"/>
        <pc:sldMkLst>
          <pc:docMk/>
          <pc:sldMk cId="850440037" sldId="4147"/>
        </pc:sldMkLst>
        <pc:spChg chg="mod">
          <ac:chgData name="Paul Vandeloo" userId="3c655b5a79f3b167" providerId="LiveId" clId="{987B4B3A-4620-4DE0-9141-58FCBFEF1EB6}" dt="2022-12-20T17:16:11.328" v="14" actId="20577"/>
          <ac:spMkLst>
            <pc:docMk/>
            <pc:sldMk cId="850440037" sldId="4147"/>
            <ac:spMk id="3" creationId="{D37A6F52-9503-9313-4352-8161DF4E586E}"/>
          </ac:spMkLst>
        </pc:spChg>
      </pc:sldChg>
      <pc:sldChg chg="add mod modShow">
        <pc:chgData name="Paul Vandeloo" userId="3c655b5a79f3b167" providerId="LiveId" clId="{987B4B3A-4620-4DE0-9141-58FCBFEF1EB6}" dt="2022-12-20T17:16:02.004" v="1" actId="729"/>
        <pc:sldMkLst>
          <pc:docMk/>
          <pc:sldMk cId="1000958925" sldId="41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DISTRICT 2140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55612"/>
            <a:ext cx="11506199" cy="452135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B6DA39-D8EC-1D45-9113-9BBFA0EB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35023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803163"/>
            <a:ext cx="11506199" cy="608248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69"/>
            <a:ext cx="11506200" cy="1424473"/>
          </a:xfrm>
        </p:spPr>
        <p:txBody>
          <a:bodyPr tIns="0" bIns="91440" anchor="ctr"/>
          <a:lstStyle>
            <a:lvl1pPr>
              <a:defRPr cap="all" baseline="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6B48888-D096-F90E-6C57-108EF104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0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B019A4D-C6D9-4FFC-9805-2E615D5E1A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8" t="24483" r="4260" b="25839"/>
          <a:stretch/>
        </p:blipFill>
        <p:spPr>
          <a:xfrm>
            <a:off x="327563" y="5910742"/>
            <a:ext cx="1669052" cy="71636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1C62B311-72D9-43C3-ADEB-1A2451F2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804" r="5179" b="29249"/>
          <a:stretch/>
        </p:blipFill>
        <p:spPr>
          <a:xfrm>
            <a:off x="10188028" y="5931796"/>
            <a:ext cx="1793415" cy="782464"/>
          </a:xfrm>
          <a:prstGeom prst="rect">
            <a:avLst/>
          </a:prstGeom>
        </p:spPr>
      </p:pic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85" r:id="rId7"/>
    <p:sldLayoutId id="2147483655" r:id="rId8"/>
    <p:sldLayoutId id="2147483678" r:id="rId9"/>
    <p:sldLayoutId id="2147483650" r:id="rId10"/>
    <p:sldLayoutId id="2147483673" r:id="rId11"/>
    <p:sldLayoutId id="2147483659" r:id="rId12"/>
    <p:sldLayoutId id="2147483684" r:id="rId13"/>
    <p:sldLayoutId id="2147483652" r:id="rId14"/>
    <p:sldLayoutId id="2147483657" r:id="rId15"/>
    <p:sldLayoutId id="2147483672" r:id="rId16"/>
    <p:sldLayoutId id="2147483679" r:id="rId17"/>
    <p:sldLayoutId id="2147483656" r:id="rId18"/>
    <p:sldLayoutId id="2147483674" r:id="rId19"/>
    <p:sldLayoutId id="2147483658" r:id="rId20"/>
    <p:sldLayoutId id="2147483661" r:id="rId21"/>
    <p:sldLayoutId id="2147483675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randcenter.rotary.org/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F6E63D9-CC62-02BE-8FE6-8F86C9095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7A6F52-9503-9313-4352-8161DF4E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03566B-BC77-0A4B-D1A8-657C2DA8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69"/>
            <a:ext cx="11506200" cy="12517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9F0C9E-5444-3A00-BC43-F86C4F00B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3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E52BE4-A7ED-4E7F-BD1D-130E82A0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Rotary brand center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CA1D6-72DB-E0CB-AA5E-0B1EB49F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 Rotary Brand Center op rotary.org : </a:t>
            </a:r>
            <a:r>
              <a:rPr lang="en-US" dirty="0">
                <a:hlinkClick r:id="rId2"/>
              </a:rPr>
              <a:t>https://brandcenter.rotary.org</a:t>
            </a:r>
            <a:r>
              <a:rPr lang="en-US" dirty="0"/>
              <a:t> </a:t>
            </a:r>
          </a:p>
          <a:p>
            <a:r>
              <a:rPr lang="en-US" dirty="0" err="1"/>
              <a:t>Bevat</a:t>
            </a:r>
            <a:endParaRPr lang="en-US" dirty="0"/>
          </a:p>
          <a:p>
            <a:pPr lvl="1"/>
            <a:r>
              <a:rPr lang="en-US" dirty="0" err="1"/>
              <a:t>Handleiding</a:t>
            </a:r>
            <a:r>
              <a:rPr lang="en-US" dirty="0"/>
              <a:t> voor correct </a:t>
            </a:r>
            <a:r>
              <a:rPr lang="en-US" dirty="0" err="1"/>
              <a:t>gebruik</a:t>
            </a:r>
            <a:r>
              <a:rPr lang="en-US" dirty="0"/>
              <a:t> van de Rotary brand</a:t>
            </a:r>
          </a:p>
          <a:p>
            <a:pPr lvl="1"/>
            <a:r>
              <a:rPr lang="en-US" dirty="0"/>
              <a:t>Logo’s van Rotary, Rotaract, …</a:t>
            </a:r>
          </a:p>
          <a:p>
            <a:pPr lvl="1"/>
            <a:r>
              <a:rPr lang="en-US" dirty="0" err="1"/>
              <a:t>Hulpmiddelen</a:t>
            </a:r>
            <a:r>
              <a:rPr lang="en-US" dirty="0"/>
              <a:t> om club logo’s aan te </a:t>
            </a:r>
            <a:r>
              <a:rPr lang="en-US" dirty="0" err="1"/>
              <a:t>maken</a:t>
            </a:r>
            <a:endParaRPr lang="en-US" dirty="0"/>
          </a:p>
          <a:p>
            <a:pPr lvl="1"/>
            <a:r>
              <a:rPr lang="en-US" dirty="0"/>
              <a:t>Templates, </a:t>
            </a:r>
            <a:r>
              <a:rPr lang="en-US" dirty="0" err="1"/>
              <a:t>beelden</a:t>
            </a:r>
            <a:r>
              <a:rPr lang="en-US" dirty="0"/>
              <a:t>, video’s, …</a:t>
            </a:r>
          </a:p>
          <a:p>
            <a:pPr lvl="1"/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5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  <p:tag name="PRESGUID" val="f5defbb4-33b4-43a6-867e-2128e57199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Public image</vt:lpstr>
      <vt:lpstr>PowerPoint Presentation</vt:lpstr>
      <vt:lpstr>Rotary brand center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Paul Vandeloo</cp:lastModifiedBy>
  <cp:revision>186</cp:revision>
  <cp:lastPrinted>2019-12-04T20:41:25Z</cp:lastPrinted>
  <dcterms:created xsi:type="dcterms:W3CDTF">2019-11-18T03:22:22Z</dcterms:created>
  <dcterms:modified xsi:type="dcterms:W3CDTF">2024-02-26T14:28:37Z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  <property fmtid="{D5CDD505-2E9C-101B-9397-08002B2CF9AE}" pid="4" name="MSIP_Label_33388a57-ce48-4947-8b83-910a7bee2ddc_Enabled">
    <vt:lpwstr>true</vt:lpwstr>
  </property>
  <property fmtid="{D5CDD505-2E9C-101B-9397-08002B2CF9AE}" pid="5" name="MSIP_Label_33388a57-ce48-4947-8b83-910a7bee2ddc_SetDate">
    <vt:lpwstr>2022-07-11T13:59:53Z</vt:lpwstr>
  </property>
  <property fmtid="{D5CDD505-2E9C-101B-9397-08002B2CF9AE}" pid="6" name="MSIP_Label_33388a57-ce48-4947-8b83-910a7bee2ddc_Method">
    <vt:lpwstr>Standard</vt:lpwstr>
  </property>
  <property fmtid="{D5CDD505-2E9C-101B-9397-08002B2CF9AE}" pid="7" name="MSIP_Label_33388a57-ce48-4947-8b83-910a7bee2ddc_Name">
    <vt:lpwstr>Intern</vt:lpwstr>
  </property>
  <property fmtid="{D5CDD505-2E9C-101B-9397-08002B2CF9AE}" pid="8" name="MSIP_Label_33388a57-ce48-4947-8b83-910a7bee2ddc_SiteId">
    <vt:lpwstr>cc814b9c-9a99-44a2-bc5c-f7f275945ba5</vt:lpwstr>
  </property>
  <property fmtid="{D5CDD505-2E9C-101B-9397-08002B2CF9AE}" pid="9" name="MSIP_Label_33388a57-ce48-4947-8b83-910a7bee2ddc_ActionId">
    <vt:lpwstr>aebf8d37-4076-4021-8683-a4911390474e</vt:lpwstr>
  </property>
  <property fmtid="{D5CDD505-2E9C-101B-9397-08002B2CF9AE}" pid="10" name="MSIP_Label_33388a57-ce48-4947-8b83-910a7bee2ddc_ContentBits">
    <vt:lpwstr>3</vt:lpwstr>
  </property>
</Properties>
</file>