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147" r:id="rId2"/>
    <p:sldId id="4148" r:id="rId3"/>
    <p:sldId id="4149" r:id="rId4"/>
    <p:sldId id="4150" r:id="rId5"/>
    <p:sldId id="4152" r:id="rId6"/>
    <p:sldId id="4151" r:id="rId7"/>
    <p:sldId id="4153" r:id="rId8"/>
    <p:sldId id="4154" r:id="rId9"/>
    <p:sldId id="4156" r:id="rId10"/>
    <p:sldId id="4155" r:id="rId11"/>
    <p:sldId id="259"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8F"/>
    <a:srgbClr val="FFFFFF"/>
    <a:srgbClr val="DA1A5A"/>
    <a:srgbClr val="B8ECF0"/>
    <a:srgbClr val="99FFCC"/>
    <a:srgbClr val="66FFFF"/>
    <a:srgbClr val="66FFCC"/>
    <a:srgbClr val="48595D"/>
    <a:srgbClr val="D9185C"/>
    <a:srgbClr val="06B4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863" autoAdjust="0"/>
  </p:normalViewPr>
  <p:slideViewPr>
    <p:cSldViewPr snapToGrid="0" showGuides="1">
      <p:cViewPr varScale="1">
        <p:scale>
          <a:sx n="114" d="100"/>
          <a:sy n="114" d="100"/>
        </p:scale>
        <p:origin x="1716" y="56"/>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Vandeloo" userId="3c655b5a79f3b167" providerId="LiveId" clId="{20FA8548-1FFE-46A9-B314-5C4B2F8C813F}"/>
    <pc:docChg chg="custSel modMainMaster">
      <pc:chgData name="Paul Vandeloo" userId="3c655b5a79f3b167" providerId="LiveId" clId="{20FA8548-1FFE-46A9-B314-5C4B2F8C813F}" dt="2024-02-26T14:27:39.734" v="3" actId="478"/>
      <pc:docMkLst>
        <pc:docMk/>
      </pc:docMkLst>
      <pc:sldMasterChg chg="modSldLayout">
        <pc:chgData name="Paul Vandeloo" userId="3c655b5a79f3b167" providerId="LiveId" clId="{20FA8548-1FFE-46A9-B314-5C4B2F8C813F}" dt="2024-02-26T14:27:39.734" v="3" actId="478"/>
        <pc:sldMasterMkLst>
          <pc:docMk/>
          <pc:sldMasterMk cId="1000935759" sldId="2147483648"/>
        </pc:sldMasterMkLst>
        <pc:sldLayoutChg chg="delSp mod">
          <pc:chgData name="Paul Vandeloo" userId="3c655b5a79f3b167" providerId="LiveId" clId="{20FA8548-1FFE-46A9-B314-5C4B2F8C813F}" dt="2024-02-26T14:27:35.544" v="1" actId="478"/>
          <pc:sldLayoutMkLst>
            <pc:docMk/>
            <pc:sldMasterMk cId="1000935759" sldId="2147483648"/>
            <pc:sldLayoutMk cId="3943708573" sldId="2147483650"/>
          </pc:sldLayoutMkLst>
          <pc:picChg chg="del">
            <ac:chgData name="Paul Vandeloo" userId="3c655b5a79f3b167" providerId="LiveId" clId="{20FA8548-1FFE-46A9-B314-5C4B2F8C813F}" dt="2024-02-26T14:27:35.544" v="1" actId="478"/>
            <ac:picMkLst>
              <pc:docMk/>
              <pc:sldMasterMk cId="1000935759" sldId="2147483648"/>
              <pc:sldLayoutMk cId="3943708573" sldId="2147483650"/>
              <ac:picMk id="7" creationId="{6E25AE78-18B6-424F-BF2E-A605E92CBB4C}"/>
            </ac:picMkLst>
          </pc:picChg>
        </pc:sldLayoutChg>
        <pc:sldLayoutChg chg="delSp mod">
          <pc:chgData name="Paul Vandeloo" userId="3c655b5a79f3b167" providerId="LiveId" clId="{20FA8548-1FFE-46A9-B314-5C4B2F8C813F}" dt="2024-02-26T14:27:37.809" v="2" actId="478"/>
          <pc:sldLayoutMkLst>
            <pc:docMk/>
            <pc:sldMasterMk cId="1000935759" sldId="2147483648"/>
            <pc:sldLayoutMk cId="3874722889" sldId="2147483673"/>
          </pc:sldLayoutMkLst>
          <pc:picChg chg="del">
            <ac:chgData name="Paul Vandeloo" userId="3c655b5a79f3b167" providerId="LiveId" clId="{20FA8548-1FFE-46A9-B314-5C4B2F8C813F}" dt="2024-02-26T14:27:37.809" v="2" actId="478"/>
            <ac:picMkLst>
              <pc:docMk/>
              <pc:sldMasterMk cId="1000935759" sldId="2147483648"/>
              <pc:sldLayoutMk cId="3874722889" sldId="2147483673"/>
              <ac:picMk id="12" creationId="{E74CDB9E-D94B-4EF6-914B-BE28BC2AB1E0}"/>
            </ac:picMkLst>
          </pc:picChg>
        </pc:sldLayoutChg>
        <pc:sldLayoutChg chg="delSp mod">
          <pc:chgData name="Paul Vandeloo" userId="3c655b5a79f3b167" providerId="LiveId" clId="{20FA8548-1FFE-46A9-B314-5C4B2F8C813F}" dt="2024-02-26T14:27:25.237" v="0" actId="478"/>
          <pc:sldLayoutMkLst>
            <pc:docMk/>
            <pc:sldMasterMk cId="1000935759" sldId="2147483648"/>
            <pc:sldLayoutMk cId="3483955315" sldId="2147483681"/>
          </pc:sldLayoutMkLst>
          <pc:picChg chg="del">
            <ac:chgData name="Paul Vandeloo" userId="3c655b5a79f3b167" providerId="LiveId" clId="{20FA8548-1FFE-46A9-B314-5C4B2F8C813F}" dt="2024-02-26T14:27:25.237" v="0" actId="478"/>
            <ac:picMkLst>
              <pc:docMk/>
              <pc:sldMasterMk cId="1000935759" sldId="2147483648"/>
              <pc:sldLayoutMk cId="3483955315" sldId="2147483681"/>
              <ac:picMk id="8" creationId="{B6A1A338-AE15-4009-9338-B96CF7F709E1}"/>
            </ac:picMkLst>
          </pc:picChg>
        </pc:sldLayoutChg>
        <pc:sldLayoutChg chg="delSp mod">
          <pc:chgData name="Paul Vandeloo" userId="3c655b5a79f3b167" providerId="LiveId" clId="{20FA8548-1FFE-46A9-B314-5C4B2F8C813F}" dt="2024-02-26T14:27:39.734" v="3" actId="478"/>
          <pc:sldLayoutMkLst>
            <pc:docMk/>
            <pc:sldMasterMk cId="1000935759" sldId="2147483648"/>
            <pc:sldLayoutMk cId="1257306638" sldId="2147483684"/>
          </pc:sldLayoutMkLst>
          <pc:picChg chg="del">
            <ac:chgData name="Paul Vandeloo" userId="3c655b5a79f3b167" providerId="LiveId" clId="{20FA8548-1FFE-46A9-B314-5C4B2F8C813F}" dt="2024-02-26T14:27:39.734" v="3" actId="478"/>
            <ac:picMkLst>
              <pc:docMk/>
              <pc:sldMasterMk cId="1000935759" sldId="2147483648"/>
              <pc:sldLayoutMk cId="1257306638" sldId="2147483684"/>
              <ac:picMk id="7" creationId="{6E25AE78-18B6-424F-BF2E-A605E92CBB4C}"/>
            </ac:picMkLst>
          </pc:picChg>
        </pc:sldLayoutChg>
      </pc:sldMasterChg>
    </pc:docChg>
  </pc:docChgLst>
  <pc:docChgLst>
    <pc:chgData name="Paul Vandeloo" userId="3c655b5a79f3b167" providerId="LiveId" clId="{76425010-3720-45B5-85F0-2E8E024E3A3E}"/>
    <pc:docChg chg="undo custSel addSld delSld modSld">
      <pc:chgData name="Paul Vandeloo" userId="3c655b5a79f3b167" providerId="LiveId" clId="{76425010-3720-45B5-85F0-2E8E024E3A3E}" dt="2022-12-08T21:03:59.595" v="466" actId="47"/>
      <pc:docMkLst>
        <pc:docMk/>
      </pc:docMkLst>
      <pc:sldChg chg="modSp mod">
        <pc:chgData name="Paul Vandeloo" userId="3c655b5a79f3b167" providerId="LiveId" clId="{76425010-3720-45B5-85F0-2E8E024E3A3E}" dt="2022-12-08T20:22:56.900" v="9" actId="20577"/>
        <pc:sldMkLst>
          <pc:docMk/>
          <pc:sldMk cId="850440037" sldId="4147"/>
        </pc:sldMkLst>
        <pc:spChg chg="mod">
          <ac:chgData name="Paul Vandeloo" userId="3c655b5a79f3b167" providerId="LiveId" clId="{76425010-3720-45B5-85F0-2E8E024E3A3E}" dt="2022-12-08T20:22:56.900" v="9" actId="20577"/>
          <ac:spMkLst>
            <pc:docMk/>
            <pc:sldMk cId="850440037" sldId="4147"/>
            <ac:spMk id="3" creationId="{D37A6F52-9503-9313-4352-8161DF4E586E}"/>
          </ac:spMkLst>
        </pc:spChg>
      </pc:sldChg>
      <pc:sldChg chg="addSp delSp modSp mod modNotesTx">
        <pc:chgData name="Paul Vandeloo" userId="3c655b5a79f3b167" providerId="LiveId" clId="{76425010-3720-45B5-85F0-2E8E024E3A3E}" dt="2022-12-08T21:03:45.154" v="465" actId="1076"/>
        <pc:sldMkLst>
          <pc:docMk/>
          <pc:sldMk cId="589537039" sldId="4148"/>
        </pc:sldMkLst>
        <pc:spChg chg="mod">
          <ac:chgData name="Paul Vandeloo" userId="3c655b5a79f3b167" providerId="LiveId" clId="{76425010-3720-45B5-85F0-2E8E024E3A3E}" dt="2022-12-08T20:23:48.685" v="19" actId="20577"/>
          <ac:spMkLst>
            <pc:docMk/>
            <pc:sldMk cId="589537039" sldId="4148"/>
            <ac:spMk id="4" creationId="{1F03566B-BC77-0A4B-D1A8-657C2DA8B9CA}"/>
          </ac:spMkLst>
        </pc:spChg>
        <pc:spChg chg="mod">
          <ac:chgData name="Paul Vandeloo" userId="3c655b5a79f3b167" providerId="LiveId" clId="{76425010-3720-45B5-85F0-2E8E024E3A3E}" dt="2022-12-08T20:34:01.311" v="95" actId="1076"/>
          <ac:spMkLst>
            <pc:docMk/>
            <pc:sldMk cId="589537039" sldId="4148"/>
            <ac:spMk id="5" creationId="{269F0C9E-5444-3A00-BC43-F86C4F00B3FA}"/>
          </ac:spMkLst>
        </pc:spChg>
        <pc:picChg chg="add del mod ord">
          <ac:chgData name="Paul Vandeloo" userId="3c655b5a79f3b167" providerId="LiveId" clId="{76425010-3720-45B5-85F0-2E8E024E3A3E}" dt="2022-12-08T20:33:13.348" v="85" actId="478"/>
          <ac:picMkLst>
            <pc:docMk/>
            <pc:sldMk cId="589537039" sldId="4148"/>
            <ac:picMk id="2" creationId="{F48DB87F-BEE5-2575-FD79-7B6259949327}"/>
          </ac:picMkLst>
        </pc:picChg>
        <pc:picChg chg="add mod">
          <ac:chgData name="Paul Vandeloo" userId="3c655b5a79f3b167" providerId="LiveId" clId="{76425010-3720-45B5-85F0-2E8E024E3A3E}" dt="2022-12-08T21:03:45.154" v="465" actId="1076"/>
          <ac:picMkLst>
            <pc:docMk/>
            <pc:sldMk cId="589537039" sldId="4148"/>
            <ac:picMk id="6" creationId="{C48EF3E6-6C83-C6F7-00D7-27DA9CF52DA6}"/>
          </ac:picMkLst>
        </pc:picChg>
      </pc:sldChg>
      <pc:sldChg chg="addSp modSp new mod modNotesTx">
        <pc:chgData name="Paul Vandeloo" userId="3c655b5a79f3b167" providerId="LiveId" clId="{76425010-3720-45B5-85F0-2E8E024E3A3E}" dt="2022-12-08T20:27:15.832" v="49"/>
        <pc:sldMkLst>
          <pc:docMk/>
          <pc:sldMk cId="298031030" sldId="4149"/>
        </pc:sldMkLst>
        <pc:spChg chg="mod">
          <ac:chgData name="Paul Vandeloo" userId="3c655b5a79f3b167" providerId="LiveId" clId="{76425010-3720-45B5-85F0-2E8E024E3A3E}" dt="2022-12-08T20:26:09.820" v="45" actId="5793"/>
          <ac:spMkLst>
            <pc:docMk/>
            <pc:sldMk cId="298031030" sldId="4149"/>
            <ac:spMk id="2" creationId="{4BF5C955-1288-C806-E008-FC5C9C4F12AF}"/>
          </ac:spMkLst>
        </pc:spChg>
        <pc:picChg chg="add mod">
          <ac:chgData name="Paul Vandeloo" userId="3c655b5a79f3b167" providerId="LiveId" clId="{76425010-3720-45B5-85F0-2E8E024E3A3E}" dt="2022-12-08T20:25:31.372" v="42" actId="14100"/>
          <ac:picMkLst>
            <pc:docMk/>
            <pc:sldMk cId="298031030" sldId="4149"/>
            <ac:picMk id="5" creationId="{FAD0DA53-148B-996C-00FC-CEC035ECB3B0}"/>
          </ac:picMkLst>
        </pc:picChg>
      </pc:sldChg>
      <pc:sldChg chg="addSp modSp new mod modNotesTx">
        <pc:chgData name="Paul Vandeloo" userId="3c655b5a79f3b167" providerId="LiveId" clId="{76425010-3720-45B5-85F0-2E8E024E3A3E}" dt="2022-12-08T20:29:28.579" v="62"/>
        <pc:sldMkLst>
          <pc:docMk/>
          <pc:sldMk cId="4277344911" sldId="4150"/>
        </pc:sldMkLst>
        <pc:spChg chg="mod">
          <ac:chgData name="Paul Vandeloo" userId="3c655b5a79f3b167" providerId="LiveId" clId="{76425010-3720-45B5-85F0-2E8E024E3A3E}" dt="2022-12-08T20:29:09.046" v="61" actId="5793"/>
          <ac:spMkLst>
            <pc:docMk/>
            <pc:sldMk cId="4277344911" sldId="4150"/>
            <ac:spMk id="2" creationId="{FB66B68D-8356-7DAF-3A69-E0A215FB3447}"/>
          </ac:spMkLst>
        </pc:spChg>
        <pc:picChg chg="add mod">
          <ac:chgData name="Paul Vandeloo" userId="3c655b5a79f3b167" providerId="LiveId" clId="{76425010-3720-45B5-85F0-2E8E024E3A3E}" dt="2022-12-08T20:28:45.067" v="57" actId="1076"/>
          <ac:picMkLst>
            <pc:docMk/>
            <pc:sldMk cId="4277344911" sldId="4150"/>
            <ac:picMk id="5" creationId="{3CD9F552-289C-E94B-195C-BC1D5CC61E0F}"/>
          </ac:picMkLst>
        </pc:picChg>
      </pc:sldChg>
      <pc:sldChg chg="addSp delSp modSp add mod modNotesTx">
        <pc:chgData name="Paul Vandeloo" userId="3c655b5a79f3b167" providerId="LiveId" clId="{76425010-3720-45B5-85F0-2E8E024E3A3E}" dt="2022-12-08T21:00:12.792" v="419" actId="1076"/>
        <pc:sldMkLst>
          <pc:docMk/>
          <pc:sldMk cId="606526788" sldId="4151"/>
        </pc:sldMkLst>
        <pc:spChg chg="del">
          <ac:chgData name="Paul Vandeloo" userId="3c655b5a79f3b167" providerId="LiveId" clId="{76425010-3720-45B5-85F0-2E8E024E3A3E}" dt="2022-12-08T20:57:05.465" v="395" actId="931"/>
          <ac:spMkLst>
            <pc:docMk/>
            <pc:sldMk cId="606526788" sldId="4151"/>
            <ac:spMk id="5" creationId="{269F0C9E-5444-3A00-BC43-F86C4F00B3FA}"/>
          </ac:spMkLst>
        </pc:spChg>
        <pc:spChg chg="add del mod">
          <ac:chgData name="Paul Vandeloo" userId="3c655b5a79f3b167" providerId="LiveId" clId="{76425010-3720-45B5-85F0-2E8E024E3A3E}" dt="2022-12-08T21:00:07.663" v="418" actId="478"/>
          <ac:spMkLst>
            <pc:docMk/>
            <pc:sldMk cId="606526788" sldId="4151"/>
            <ac:spMk id="10" creationId="{DFD08ECE-2E7D-CDBE-D87A-FB1B95C40DE3}"/>
          </ac:spMkLst>
        </pc:spChg>
        <pc:picChg chg="mod">
          <ac:chgData name="Paul Vandeloo" userId="3c655b5a79f3b167" providerId="LiveId" clId="{76425010-3720-45B5-85F0-2E8E024E3A3E}" dt="2022-12-08T21:00:12.792" v="419" actId="1076"/>
          <ac:picMkLst>
            <pc:docMk/>
            <pc:sldMk cId="606526788" sldId="4151"/>
            <ac:picMk id="2" creationId="{F48DB87F-BEE5-2575-FD79-7B6259949327}"/>
          </ac:picMkLst>
        </pc:picChg>
        <pc:picChg chg="add del mod">
          <ac:chgData name="Paul Vandeloo" userId="3c655b5a79f3b167" providerId="LiveId" clId="{76425010-3720-45B5-85F0-2E8E024E3A3E}" dt="2022-12-08T20:59:14.630" v="414" actId="478"/>
          <ac:picMkLst>
            <pc:docMk/>
            <pc:sldMk cId="606526788" sldId="4151"/>
            <ac:picMk id="6" creationId="{92F6AEC6-4838-BABE-4E29-1BC1707DF980}"/>
          </ac:picMkLst>
        </pc:picChg>
        <pc:picChg chg="add mod">
          <ac:chgData name="Paul Vandeloo" userId="3c655b5a79f3b167" providerId="LiveId" clId="{76425010-3720-45B5-85F0-2E8E024E3A3E}" dt="2022-12-08T20:59:36.945" v="417" actId="14100"/>
          <ac:picMkLst>
            <pc:docMk/>
            <pc:sldMk cId="606526788" sldId="4151"/>
            <ac:picMk id="8" creationId="{46838B11-9DB4-86F4-2B87-FCF19D6CA9CA}"/>
          </ac:picMkLst>
        </pc:picChg>
      </pc:sldChg>
      <pc:sldChg chg="addSp modSp new mod modNotesTx">
        <pc:chgData name="Paul Vandeloo" userId="3c655b5a79f3b167" providerId="LiveId" clId="{76425010-3720-45B5-85F0-2E8E024E3A3E}" dt="2022-12-08T20:31:02.340" v="70"/>
        <pc:sldMkLst>
          <pc:docMk/>
          <pc:sldMk cId="2785055355" sldId="4152"/>
        </pc:sldMkLst>
        <pc:spChg chg="mod">
          <ac:chgData name="Paul Vandeloo" userId="3c655b5a79f3b167" providerId="LiveId" clId="{76425010-3720-45B5-85F0-2E8E024E3A3E}" dt="2022-12-08T20:30:40.442" v="69" actId="5793"/>
          <ac:spMkLst>
            <pc:docMk/>
            <pc:sldMk cId="2785055355" sldId="4152"/>
            <ac:spMk id="2" creationId="{39B85C8C-ED01-D93B-DAC4-F749B37A71BA}"/>
          </ac:spMkLst>
        </pc:spChg>
        <pc:picChg chg="add mod">
          <ac:chgData name="Paul Vandeloo" userId="3c655b5a79f3b167" providerId="LiveId" clId="{76425010-3720-45B5-85F0-2E8E024E3A3E}" dt="2022-12-08T20:30:17.551" v="66" actId="14100"/>
          <ac:picMkLst>
            <pc:docMk/>
            <pc:sldMk cId="2785055355" sldId="4152"/>
            <ac:picMk id="5" creationId="{87C7C52B-2B2A-83BC-0260-437B0D86E537}"/>
          </ac:picMkLst>
        </pc:picChg>
      </pc:sldChg>
      <pc:sldChg chg="addSp delSp modSp new mod">
        <pc:chgData name="Paul Vandeloo" userId="3c655b5a79f3b167" providerId="LiveId" clId="{76425010-3720-45B5-85F0-2E8E024E3A3E}" dt="2022-12-08T20:37:52.671" v="162" actId="6549"/>
        <pc:sldMkLst>
          <pc:docMk/>
          <pc:sldMk cId="3247238953" sldId="4153"/>
        </pc:sldMkLst>
        <pc:spChg chg="del">
          <ac:chgData name="Paul Vandeloo" userId="3c655b5a79f3b167" providerId="LiveId" clId="{76425010-3720-45B5-85F0-2E8E024E3A3E}" dt="2022-12-08T20:36:25.895" v="109" actId="22"/>
          <ac:spMkLst>
            <pc:docMk/>
            <pc:sldMk cId="3247238953" sldId="4153"/>
            <ac:spMk id="2" creationId="{6B07C339-30C3-7795-A214-BE9A75535E02}"/>
          </ac:spMkLst>
        </pc:spChg>
        <pc:spChg chg="mod">
          <ac:chgData name="Paul Vandeloo" userId="3c655b5a79f3b167" providerId="LiveId" clId="{76425010-3720-45B5-85F0-2E8E024E3A3E}" dt="2022-12-08T20:37:52.671" v="162" actId="6549"/>
          <ac:spMkLst>
            <pc:docMk/>
            <pc:sldMk cId="3247238953" sldId="4153"/>
            <ac:spMk id="4" creationId="{F77FE659-134A-F795-25D9-6F715BF327F7}"/>
          </ac:spMkLst>
        </pc:spChg>
        <pc:spChg chg="add del mod">
          <ac:chgData name="Paul Vandeloo" userId="3c655b5a79f3b167" providerId="LiveId" clId="{76425010-3720-45B5-85F0-2E8E024E3A3E}" dt="2022-12-08T20:37:24.801" v="150" actId="22"/>
          <ac:spMkLst>
            <pc:docMk/>
            <pc:sldMk cId="3247238953" sldId="4153"/>
            <ac:spMk id="8" creationId="{50ED3CBD-BFEA-B570-9D05-EE4BD955A3B3}"/>
          </ac:spMkLst>
        </pc:spChg>
        <pc:picChg chg="add del mod ord">
          <ac:chgData name="Paul Vandeloo" userId="3c655b5a79f3b167" providerId="LiveId" clId="{76425010-3720-45B5-85F0-2E8E024E3A3E}" dt="2022-12-08T20:36:55.358" v="149" actId="478"/>
          <ac:picMkLst>
            <pc:docMk/>
            <pc:sldMk cId="3247238953" sldId="4153"/>
            <ac:picMk id="6" creationId="{7D8C539A-74E9-34E7-C56C-FDB331FEA021}"/>
          </ac:picMkLst>
        </pc:picChg>
        <pc:picChg chg="add mod ord">
          <ac:chgData name="Paul Vandeloo" userId="3c655b5a79f3b167" providerId="LiveId" clId="{76425010-3720-45B5-85F0-2E8E024E3A3E}" dt="2022-12-08T20:37:31.916" v="151" actId="1076"/>
          <ac:picMkLst>
            <pc:docMk/>
            <pc:sldMk cId="3247238953" sldId="4153"/>
            <ac:picMk id="10" creationId="{1659A270-6CC5-A1EF-39E7-345D513C5E38}"/>
          </ac:picMkLst>
        </pc:picChg>
      </pc:sldChg>
      <pc:sldChg chg="addSp delSp modSp add mod modClrScheme chgLayout modNotesTx">
        <pc:chgData name="Paul Vandeloo" userId="3c655b5a79f3b167" providerId="LiveId" clId="{76425010-3720-45B5-85F0-2E8E024E3A3E}" dt="2022-12-08T20:46:05.780" v="310" actId="20577"/>
        <pc:sldMkLst>
          <pc:docMk/>
          <pc:sldMk cId="356386888" sldId="4154"/>
        </pc:sldMkLst>
        <pc:spChg chg="mod ord">
          <ac:chgData name="Paul Vandeloo" userId="3c655b5a79f3b167" providerId="LiveId" clId="{76425010-3720-45B5-85F0-2E8E024E3A3E}" dt="2022-12-08T20:40:36.790" v="189" actId="700"/>
          <ac:spMkLst>
            <pc:docMk/>
            <pc:sldMk cId="356386888" sldId="4154"/>
            <ac:spMk id="3" creationId="{8737BE28-1947-529E-1EB0-9D60DD9F1BBE}"/>
          </ac:spMkLst>
        </pc:spChg>
        <pc:spChg chg="mod ord">
          <ac:chgData name="Paul Vandeloo" userId="3c655b5a79f3b167" providerId="LiveId" clId="{76425010-3720-45B5-85F0-2E8E024E3A3E}" dt="2022-12-08T20:40:36.790" v="189" actId="700"/>
          <ac:spMkLst>
            <pc:docMk/>
            <pc:sldMk cId="356386888" sldId="4154"/>
            <ac:spMk id="4" creationId="{F77FE659-134A-F795-25D9-6F715BF327F7}"/>
          </ac:spMkLst>
        </pc:spChg>
        <pc:spChg chg="add mod ord">
          <ac:chgData name="Paul Vandeloo" userId="3c655b5a79f3b167" providerId="LiveId" clId="{76425010-3720-45B5-85F0-2E8E024E3A3E}" dt="2022-12-08T20:42:17.693" v="265" actId="6549"/>
          <ac:spMkLst>
            <pc:docMk/>
            <pc:sldMk cId="356386888" sldId="4154"/>
            <ac:spMk id="5" creationId="{C6FF3D5A-C746-AF62-FDDE-386CECA3E426}"/>
          </ac:spMkLst>
        </pc:spChg>
        <pc:spChg chg="add del mod ord">
          <ac:chgData name="Paul Vandeloo" userId="3c655b5a79f3b167" providerId="LiveId" clId="{76425010-3720-45B5-85F0-2E8E024E3A3E}" dt="2022-12-08T20:40:36.790" v="189" actId="700"/>
          <ac:spMkLst>
            <pc:docMk/>
            <pc:sldMk cId="356386888" sldId="4154"/>
            <ac:spMk id="11" creationId="{9CA4555B-B605-A22A-D878-E206C934A7FA}"/>
          </ac:spMkLst>
        </pc:spChg>
        <pc:spChg chg="add del mod ord">
          <ac:chgData name="Paul Vandeloo" userId="3c655b5a79f3b167" providerId="LiveId" clId="{76425010-3720-45B5-85F0-2E8E024E3A3E}" dt="2022-12-08T20:40:36.790" v="189" actId="700"/>
          <ac:spMkLst>
            <pc:docMk/>
            <pc:sldMk cId="356386888" sldId="4154"/>
            <ac:spMk id="12" creationId="{7D129F77-BF6F-6F20-C40A-EC8135C3BB83}"/>
          </ac:spMkLst>
        </pc:spChg>
        <pc:spChg chg="add mod">
          <ac:chgData name="Paul Vandeloo" userId="3c655b5a79f3b167" providerId="LiveId" clId="{76425010-3720-45B5-85F0-2E8E024E3A3E}" dt="2022-12-08T20:42:35.563" v="302" actId="20577"/>
          <ac:spMkLst>
            <pc:docMk/>
            <pc:sldMk cId="356386888" sldId="4154"/>
            <ac:spMk id="13" creationId="{244C18EE-D7B8-7DBE-F69A-2F0CE8898049}"/>
          </ac:spMkLst>
        </pc:spChg>
        <pc:picChg chg="add mod">
          <ac:chgData name="Paul Vandeloo" userId="3c655b5a79f3b167" providerId="LiveId" clId="{76425010-3720-45B5-85F0-2E8E024E3A3E}" dt="2022-12-08T20:41:01.474" v="195" actId="1076"/>
          <ac:picMkLst>
            <pc:docMk/>
            <pc:sldMk cId="356386888" sldId="4154"/>
            <ac:picMk id="7" creationId="{3996DF19-5AFF-1F45-2F56-75AD44409C47}"/>
          </ac:picMkLst>
        </pc:picChg>
        <pc:picChg chg="add mod">
          <ac:chgData name="Paul Vandeloo" userId="3c655b5a79f3b167" providerId="LiveId" clId="{76425010-3720-45B5-85F0-2E8E024E3A3E}" dt="2022-12-08T20:40:40.314" v="190" actId="1076"/>
          <ac:picMkLst>
            <pc:docMk/>
            <pc:sldMk cId="356386888" sldId="4154"/>
            <ac:picMk id="9" creationId="{7AAC7995-7AF2-F2A0-B597-15A2049C7A79}"/>
          </ac:picMkLst>
        </pc:picChg>
        <pc:picChg chg="del">
          <ac:chgData name="Paul Vandeloo" userId="3c655b5a79f3b167" providerId="LiveId" clId="{76425010-3720-45B5-85F0-2E8E024E3A3E}" dt="2022-12-08T20:38:07.415" v="164" actId="478"/>
          <ac:picMkLst>
            <pc:docMk/>
            <pc:sldMk cId="356386888" sldId="4154"/>
            <ac:picMk id="10" creationId="{1659A270-6CC5-A1EF-39E7-345D513C5E38}"/>
          </ac:picMkLst>
        </pc:picChg>
      </pc:sldChg>
      <pc:sldChg chg="addSp delSp modSp new mod">
        <pc:chgData name="Paul Vandeloo" userId="3c655b5a79f3b167" providerId="LiveId" clId="{76425010-3720-45B5-85F0-2E8E024E3A3E}" dt="2022-12-08T21:03:14.313" v="464" actId="27636"/>
        <pc:sldMkLst>
          <pc:docMk/>
          <pc:sldMk cId="3730103048" sldId="4155"/>
        </pc:sldMkLst>
        <pc:spChg chg="del">
          <ac:chgData name="Paul Vandeloo" userId="3c655b5a79f3b167" providerId="LiveId" clId="{76425010-3720-45B5-85F0-2E8E024E3A3E}" dt="2022-12-08T21:02:48.658" v="421" actId="931"/>
          <ac:spMkLst>
            <pc:docMk/>
            <pc:sldMk cId="3730103048" sldId="4155"/>
            <ac:spMk id="2" creationId="{FA266528-C33B-C2F8-A9BD-232282F478CB}"/>
          </ac:spMkLst>
        </pc:spChg>
        <pc:spChg chg="mod">
          <ac:chgData name="Paul Vandeloo" userId="3c655b5a79f3b167" providerId="LiveId" clId="{76425010-3720-45B5-85F0-2E8E024E3A3E}" dt="2022-12-08T21:03:14.313" v="464" actId="27636"/>
          <ac:spMkLst>
            <pc:docMk/>
            <pc:sldMk cId="3730103048" sldId="4155"/>
            <ac:spMk id="4" creationId="{13FF458E-155F-2ED0-908F-ED3E4AA176F3}"/>
          </ac:spMkLst>
        </pc:spChg>
        <pc:picChg chg="add mod">
          <ac:chgData name="Paul Vandeloo" userId="3c655b5a79f3b167" providerId="LiveId" clId="{76425010-3720-45B5-85F0-2E8E024E3A3E}" dt="2022-12-08T21:02:57.089" v="426" actId="14100"/>
          <ac:picMkLst>
            <pc:docMk/>
            <pc:sldMk cId="3730103048" sldId="4155"/>
            <ac:picMk id="6" creationId="{612D2EEF-854A-B0BF-6099-2981E235E174}"/>
          </ac:picMkLst>
        </pc:picChg>
      </pc:sldChg>
      <pc:sldChg chg="addSp delSp modSp add mod modNotesTx">
        <pc:chgData name="Paul Vandeloo" userId="3c655b5a79f3b167" providerId="LiveId" clId="{76425010-3720-45B5-85F0-2E8E024E3A3E}" dt="2022-12-08T21:00:38.500" v="420" actId="20577"/>
        <pc:sldMkLst>
          <pc:docMk/>
          <pc:sldMk cId="888055510" sldId="4156"/>
        </pc:sldMkLst>
        <pc:spChg chg="mod">
          <ac:chgData name="Paul Vandeloo" userId="3c655b5a79f3b167" providerId="LiveId" clId="{76425010-3720-45B5-85F0-2E8E024E3A3E}" dt="2022-12-08T20:47:21.385" v="343" actId="14100"/>
          <ac:spMkLst>
            <pc:docMk/>
            <pc:sldMk cId="888055510" sldId="4156"/>
            <ac:spMk id="5" creationId="{C6FF3D5A-C746-AF62-FDDE-386CECA3E426}"/>
          </ac:spMkLst>
        </pc:spChg>
        <pc:spChg chg="mod">
          <ac:chgData name="Paul Vandeloo" userId="3c655b5a79f3b167" providerId="LiveId" clId="{76425010-3720-45B5-85F0-2E8E024E3A3E}" dt="2022-12-08T21:00:38.500" v="420" actId="20577"/>
          <ac:spMkLst>
            <pc:docMk/>
            <pc:sldMk cId="888055510" sldId="4156"/>
            <ac:spMk id="13" creationId="{244C18EE-D7B8-7DBE-F69A-2F0CE8898049}"/>
          </ac:spMkLst>
        </pc:spChg>
        <pc:picChg chg="add mod">
          <ac:chgData name="Paul Vandeloo" userId="3c655b5a79f3b167" providerId="LiveId" clId="{76425010-3720-45B5-85F0-2E8E024E3A3E}" dt="2022-12-08T20:46:53.583" v="315" actId="1076"/>
          <ac:picMkLst>
            <pc:docMk/>
            <pc:sldMk cId="888055510" sldId="4156"/>
            <ac:picMk id="6" creationId="{7A74FFB6-B5C8-DD28-FB7F-082EE91E2092}"/>
          </ac:picMkLst>
        </pc:picChg>
        <pc:picChg chg="del">
          <ac:chgData name="Paul Vandeloo" userId="3c655b5a79f3b167" providerId="LiveId" clId="{76425010-3720-45B5-85F0-2E8E024E3A3E}" dt="2022-12-08T20:46:45.930" v="313" actId="478"/>
          <ac:picMkLst>
            <pc:docMk/>
            <pc:sldMk cId="888055510" sldId="4156"/>
            <ac:picMk id="7" creationId="{3996DF19-5AFF-1F45-2F56-75AD44409C47}"/>
          </ac:picMkLst>
        </pc:picChg>
        <pc:picChg chg="del">
          <ac:chgData name="Paul Vandeloo" userId="3c655b5a79f3b167" providerId="LiveId" clId="{76425010-3720-45B5-85F0-2E8E024E3A3E}" dt="2022-12-08T20:47:00.665" v="317" actId="478"/>
          <ac:picMkLst>
            <pc:docMk/>
            <pc:sldMk cId="888055510" sldId="4156"/>
            <ac:picMk id="9" creationId="{7AAC7995-7AF2-F2A0-B597-15A2049C7A79}"/>
          </ac:picMkLst>
        </pc:picChg>
        <pc:picChg chg="add mod">
          <ac:chgData name="Paul Vandeloo" userId="3c655b5a79f3b167" providerId="LiveId" clId="{76425010-3720-45B5-85F0-2E8E024E3A3E}" dt="2022-12-08T20:49:05.542" v="355" actId="1076"/>
          <ac:picMkLst>
            <pc:docMk/>
            <pc:sldMk cId="888055510" sldId="4156"/>
            <ac:picMk id="10" creationId="{04DE3DDC-B661-48BD-5177-F535790D58BE}"/>
          </ac:picMkLst>
        </pc:picChg>
      </pc:sldChg>
      <pc:sldChg chg="addSp delSp modSp new del mod">
        <pc:chgData name="Paul Vandeloo" userId="3c655b5a79f3b167" providerId="LiveId" clId="{76425010-3720-45B5-85F0-2E8E024E3A3E}" dt="2022-12-08T21:03:59.595" v="466" actId="47"/>
        <pc:sldMkLst>
          <pc:docMk/>
          <pc:sldMk cId="612870362" sldId="4157"/>
        </pc:sldMkLst>
        <pc:spChg chg="del">
          <ac:chgData name="Paul Vandeloo" userId="3c655b5a79f3b167" providerId="LiveId" clId="{76425010-3720-45B5-85F0-2E8E024E3A3E}" dt="2022-12-08T20:52:34.778" v="387" actId="931"/>
          <ac:spMkLst>
            <pc:docMk/>
            <pc:sldMk cId="612870362" sldId="4157"/>
            <ac:spMk id="2" creationId="{89D905B4-C9E6-403B-08F4-5BF230A5E016}"/>
          </ac:spMkLst>
        </pc:spChg>
        <pc:picChg chg="add mod">
          <ac:chgData name="Paul Vandeloo" userId="3c655b5a79f3b167" providerId="LiveId" clId="{76425010-3720-45B5-85F0-2E8E024E3A3E}" dt="2022-12-08T20:52:55.373" v="393" actId="14100"/>
          <ac:picMkLst>
            <pc:docMk/>
            <pc:sldMk cId="612870362" sldId="4157"/>
            <ac:picMk id="6" creationId="{FAA954E2-944A-4339-B72D-8B95B27F97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2/26/2024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800"/>
              </a:lnSpc>
              <a:spcAft>
                <a:spcPts val="1200"/>
              </a:spcAft>
            </a:pPr>
            <a:r>
              <a:rPr lang="nl-NL" sz="1800" b="1">
                <a:solidFill>
                  <a:srgbClr val="000000"/>
                </a:solidFill>
                <a:effectLst/>
                <a:latin typeface="Georgia" panose="02040502050405020303" pitchFamily="18" charset="0"/>
                <a:ea typeface="Times New Roman" panose="02020603050405020304" pitchFamily="18" charset="0"/>
              </a:rPr>
              <a:t>SHELTERBOX </a:t>
            </a:r>
            <a:endParaRPr lang="en-US" sz="1800">
              <a:effectLst/>
              <a:latin typeface="Times New Roman" panose="02020603050405020304" pitchFamily="18" charset="0"/>
              <a:ea typeface="Times New Roman" panose="02020603050405020304" pitchFamily="18" charset="0"/>
            </a:endParaRPr>
          </a:p>
          <a:p>
            <a:pPr>
              <a:lnSpc>
                <a:spcPts val="1800"/>
              </a:lnSpc>
              <a:spcAft>
                <a:spcPts val="1200"/>
              </a:spcAft>
            </a:pPr>
            <a:r>
              <a:rPr lang="nl-NL" sz="1800" b="1">
                <a:solidFill>
                  <a:srgbClr val="000000"/>
                </a:solidFill>
                <a:effectLst/>
                <a:latin typeface="Georgia" panose="02040502050405020303" pitchFamily="18" charset="0"/>
                <a:ea typeface="Times New Roman" panose="02020603050405020304" pitchFamily="18" charset="0"/>
              </a:rPr>
              <a:t>Iedereen verdient een thuis. Het is een mensenrecht en de eerste stap naar herstel na een ramp.</a:t>
            </a:r>
            <a:endParaRPr lang="en-US" sz="1800">
              <a:effectLst/>
              <a:latin typeface="Times New Roman" panose="02020603050405020304" pitchFamily="18" charset="0"/>
              <a:ea typeface="Times New Roman" panose="02020603050405020304" pitchFamily="18" charset="0"/>
            </a:endParaRPr>
          </a:p>
          <a:p>
            <a:pPr>
              <a:lnSpc>
                <a:spcPts val="1800"/>
              </a:lnSpc>
              <a:spcAft>
                <a:spcPts val="1200"/>
              </a:spcAft>
            </a:pPr>
            <a:r>
              <a:rPr lang="nl-NL" sz="1800">
                <a:solidFill>
                  <a:srgbClr val="000000"/>
                </a:solidFill>
                <a:effectLst/>
                <a:latin typeface="Georgia" panose="02040502050405020303" pitchFamily="18" charset="0"/>
                <a:ea typeface="Times New Roman" panose="02020603050405020304" pitchFamily="18" charset="0"/>
              </a:rPr>
              <a:t>Onderdak is zoveel meer dan een dak. Het is de basis voor het leven, families en gemeenschappen. Het is een plek om je veilig te voelen na dagen of weken van angst. Het biedt bescherming tegen barre weersomstandigheden, privacy en helpt de waardigheid te behouden. Het is een ruimte om te genezen van een trauma.</a:t>
            </a:r>
            <a:endParaRPr lang="en-US" sz="1800">
              <a:effectLst/>
              <a:latin typeface="Times New Roman" panose="02020603050405020304" pitchFamily="18" charset="0"/>
              <a:ea typeface="Times New Roman" panose="02020603050405020304" pitchFamily="18" charset="0"/>
            </a:endParaRPr>
          </a:p>
          <a:p>
            <a:pPr>
              <a:lnSpc>
                <a:spcPts val="1800"/>
              </a:lnSpc>
              <a:spcAft>
                <a:spcPts val="1200"/>
              </a:spcAft>
            </a:pPr>
            <a:r>
              <a:rPr lang="nl-NL" sz="1800">
                <a:solidFill>
                  <a:srgbClr val="000000"/>
                </a:solidFill>
                <a:effectLst/>
                <a:latin typeface="Georgia" panose="02040502050405020303" pitchFamily="18" charset="0"/>
                <a:ea typeface="Times New Roman" panose="02020603050405020304" pitchFamily="18" charset="0"/>
              </a:rPr>
              <a:t>Onderdak en andere essentiële zaken helpen mensen zich te beschermen tegen ziekten als het coronavirus en malaria. Noodopvang kan ook voorkomen dat gemeenschappen uiteenvallen. Dit betekent dat mensen met elkaar verbonden blijven en samen veerkracht opbouwen.</a:t>
            </a:r>
            <a:endParaRPr lang="en-US" sz="1800">
              <a:effectLst/>
              <a:latin typeface="Times New Roman" panose="02020603050405020304" pitchFamily="18" charset="0"/>
              <a:ea typeface="Times New Roman" panose="02020603050405020304" pitchFamily="18" charset="0"/>
            </a:endParaRPr>
          </a:p>
          <a:p>
            <a:pPr>
              <a:lnSpc>
                <a:spcPts val="1800"/>
              </a:lnSpc>
              <a:spcAft>
                <a:spcPts val="1200"/>
              </a:spcAft>
            </a:pPr>
            <a:r>
              <a:rPr lang="nl-NL" sz="1800">
                <a:solidFill>
                  <a:srgbClr val="000000"/>
                </a:solidFill>
                <a:effectLst/>
                <a:latin typeface="Georgia" panose="02040502050405020303" pitchFamily="18" charset="0"/>
                <a:ea typeface="Times New Roman" panose="02020603050405020304" pitchFamily="18" charset="0"/>
              </a:rPr>
              <a:t>Als je niet steeds hoeft te verhuizen of je zorgen hoeft te maken over waar je 's nachts kunt slapen, kun je aan morgen denken. Artikelen zoals tenten, dekzeilen, gereedschap, dekens, muskietennetten, kooktoestellen en waterfilters helpen om in de meest dringende behoeften te voorzien, zodat u in uw levensonderhoud kunt voorzien, kinderen naar school kunt sturen en uw huis opnieuw kunt opbouwen.</a:t>
            </a:r>
            <a:endParaRPr lang="en-US" sz="1800">
              <a:effectLst/>
              <a:latin typeface="Times New Roman" panose="02020603050405020304" pitchFamily="18" charset="0"/>
              <a:ea typeface="Times New Roman" panose="02020603050405020304" pitchFamily="18" charset="0"/>
            </a:endParaRPr>
          </a:p>
          <a:p>
            <a:pPr>
              <a:lnSpc>
                <a:spcPts val="1800"/>
              </a:lnSpc>
              <a:spcAft>
                <a:spcPts val="1200"/>
              </a:spcAft>
            </a:pPr>
            <a:r>
              <a:rPr lang="nl-NL" sz="1800">
                <a:solidFill>
                  <a:srgbClr val="000000"/>
                </a:solidFill>
                <a:effectLst/>
                <a:latin typeface="Georgia" panose="02040502050405020303" pitchFamily="18" charset="0"/>
                <a:ea typeface="Times New Roman" panose="02020603050405020304" pitchFamily="18" charset="0"/>
              </a:rPr>
              <a:t>Herstel gaat niet van vandaag op morgen, maar een droge en warme plek om te slapen, maaltijden te bereiden en bij je familie te zijn is de eerste essentiële stap. </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233663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nl-NL" sz="1800">
                <a:solidFill>
                  <a:srgbClr val="6C6C6C"/>
                </a:solidFill>
                <a:effectLst/>
                <a:latin typeface="inherit"/>
                <a:ea typeface="Times New Roman" panose="02020603050405020304" pitchFamily="18" charset="0"/>
                <a:cs typeface="Open Sans" panose="020B0606030504020204" pitchFamily="34" charset="0"/>
              </a:rPr>
              <a:t>Elke ramp is anders en dat geldt ook voor een gemeenschap. We geloven niet dat iedereen met een standaardpakket het beste kan worden geholpen, daarom maken we weloverwogen keuzes om de juiste hulp te geven die de mensen hoop geeft en de mogelijkheid om zelf hun leven ten goede te veranderen.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nl-NL" sz="1800">
                <a:solidFill>
                  <a:srgbClr val="6C6C6C"/>
                </a:solidFill>
                <a:effectLst/>
                <a:latin typeface="inherit"/>
                <a:ea typeface="Times New Roman" panose="02020603050405020304" pitchFamily="18" charset="0"/>
                <a:cs typeface="Open Sans" panose="020B0606030504020204" pitchFamily="34" charset="0"/>
              </a:rPr>
              <a:t>De hulp wordt geleverd in ShelterBoxen en ShelterKits. Onze stevige groene ShelterBoxen bevatten een speciaal ontworpen gezinstent om de elementen te kunnen weerstaan en de mensen te voorzien van een tijdelijk onderkomen totdat het voor hen mogelijk is om te beginnen aan de herbouw van hun huis. Onze ShelterKits bevatten hulpmiddelen en gereedschap om een huis te repareren of te (her)bouwen.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nl-NL" sz="1800">
                <a:solidFill>
                  <a:srgbClr val="6C6C6C"/>
                </a:solidFill>
                <a:effectLst/>
                <a:latin typeface="inherit"/>
                <a:ea typeface="Times New Roman" panose="02020603050405020304" pitchFamily="18" charset="0"/>
                <a:cs typeface="Open Sans" panose="020B0606030504020204" pitchFamily="34" charset="0"/>
              </a:rPr>
              <a:t>En dat is niet alles.</a:t>
            </a:r>
            <a:br>
              <a:rPr lang="nl-NL" sz="1800">
                <a:solidFill>
                  <a:srgbClr val="6C6C6C"/>
                </a:solidFill>
                <a:effectLst/>
                <a:latin typeface="inherit"/>
                <a:ea typeface="Times New Roman" panose="02020603050405020304" pitchFamily="18" charset="0"/>
                <a:cs typeface="Open Sans" panose="020B0606030504020204" pitchFamily="34" charset="0"/>
              </a:rPr>
            </a:br>
            <a:r>
              <a:rPr lang="nl-NL" sz="1800">
                <a:solidFill>
                  <a:srgbClr val="6C6C6C"/>
                </a:solidFill>
                <a:effectLst/>
                <a:latin typeface="inherit"/>
                <a:ea typeface="Times New Roman" panose="02020603050405020304" pitchFamily="18" charset="0"/>
                <a:cs typeface="Open Sans" panose="020B0606030504020204" pitchFamily="34" charset="0"/>
              </a:rPr>
              <a:t>We begrijpen dat een thuis meer is dan een stapel bakstenen en cement of een doek, lijnen en haringen. Onze kits en boxen bevatten materialen die een onderdak in een thuis veranderen. Ze bevatten kooksets, lampen op zonne-energie en speelgoed voor kinderen.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nl-NL" sz="1800">
                <a:solidFill>
                  <a:srgbClr val="6C6C6C"/>
                </a:solidFill>
                <a:effectLst/>
                <a:latin typeface="inherit"/>
                <a:ea typeface="Times New Roman" panose="02020603050405020304" pitchFamily="18" charset="0"/>
                <a:cs typeface="Open Sans" panose="020B0606030504020204" pitchFamily="34" charset="0"/>
              </a:rPr>
              <a:t>We testen en evalueren alle hulp die we bieden. Dit doen we door te praten met en te leren van de gezinnen die van onze hulp gebruik maken. Dit geeft ons de juiste input om te blijven innoveren en ontwikkelen.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US" sz="1800">
                <a:solidFill>
                  <a:srgbClr val="6C6C6C"/>
                </a:solidFill>
                <a:effectLst/>
                <a:latin typeface="inherit"/>
                <a:ea typeface="Times New Roman" panose="02020603050405020304" pitchFamily="18" charset="0"/>
                <a:cs typeface="Open Sans" panose="020B0606030504020204" pitchFamily="34" charset="0"/>
              </a:rPr>
              <a:t>Dave Ray, ShelterBox Operations Coordinator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324037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nl-NL" sz="1800">
                <a:solidFill>
                  <a:srgbClr val="6C6C6C"/>
                </a:solidFill>
                <a:effectLst/>
                <a:latin typeface="inherit"/>
                <a:ea typeface="Times New Roman" panose="02020603050405020304" pitchFamily="18" charset="0"/>
                <a:cs typeface="Open Sans" panose="020B0606030504020204" pitchFamily="34" charset="0"/>
              </a:rPr>
              <a:t>Onze goed getrainde ShelterBox Response Teams brengen niet alleen gereedschappen, tenten of kennis. Ze gaan ook op pad om de mensen te vinden die het meest kwetsbaar zijn na een ramp, om er zeker van te zijn dat niemand vergeten wordt of achterblijft.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nl-NL" sz="1800">
                <a:solidFill>
                  <a:srgbClr val="6C6C6C"/>
                </a:solidFill>
                <a:effectLst/>
                <a:latin typeface="inherit"/>
                <a:ea typeface="Times New Roman" panose="02020603050405020304" pitchFamily="18" charset="0"/>
                <a:cs typeface="Open Sans" panose="020B0606030504020204" pitchFamily="34" charset="0"/>
              </a:rPr>
              <a:t>En onze ShelterBox Response Teams zijn bovendien de verbindende factor tussen enerzijds de donateurs en vrijwilligers en anderzijds de mensen die getroffen zijn door een ramp. De verbindende factor tussen het gezin dat hier comfortabel en veilig leeft en die gezinnen elders, die op dat moment in extreme omstandigheden leven.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nl-NL" sz="1800">
                <a:solidFill>
                  <a:srgbClr val="6C6C6C"/>
                </a:solidFill>
                <a:effectLst/>
                <a:latin typeface="inherit"/>
                <a:ea typeface="Times New Roman" panose="02020603050405020304" pitchFamily="18" charset="0"/>
                <a:cs typeface="Open Sans" panose="020B0606030504020204" pitchFamily="34" charset="0"/>
              </a:rPr>
              <a:t>ShelterBox draait op een fantastisch netwerk van vrijwilligers. Zij zijn het die direct na een ramp onze hulpgoederen met de hand inpakken voordat deze de wereld rond gaan naar de plek waar ze zo hard nodig zijn. Ons werk zit er pas op wanneer we zeker weten dat de juiste spullen bij de juiste mensen zijn terechtgekomen.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323952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nl-NL" sz="1800">
                <a:solidFill>
                  <a:srgbClr val="6C6C6C"/>
                </a:solidFill>
                <a:effectLst/>
                <a:latin typeface="inherit"/>
                <a:ea typeface="Times New Roman" panose="02020603050405020304" pitchFamily="18" charset="0"/>
                <a:cs typeface="Open Sans" panose="020B0606030504020204" pitchFamily="34" charset="0"/>
              </a:rPr>
              <a:t>Als mensen in een crisissituatie terechtkomen, wordt alles wat normaal is weggevaagd. Een  veilige eigen plek kan zorgen voor rust in de chaos. Het geeft mensen niet alleen de ruimte om te herstellen van fysieke en emotionele trauma’s, het geeft hen ook een mogelijkheid weer met beide voeten op de grond te komen.</a:t>
            </a:r>
            <a:endParaRPr lang="en-US" sz="1800">
              <a:effectLst/>
              <a:latin typeface="Times New Roman" panose="02020603050405020304" pitchFamily="18" charset="0"/>
              <a:ea typeface="Times New Roman" panose="02020603050405020304" pitchFamily="18" charset="0"/>
            </a:endParaRPr>
          </a:p>
          <a:p>
            <a:pPr fontAlgn="base"/>
            <a:r>
              <a:rPr lang="nl-NL" sz="1800">
                <a:solidFill>
                  <a:srgbClr val="6C6C6C"/>
                </a:solidFill>
                <a:effectLst/>
                <a:latin typeface="inherit"/>
                <a:ea typeface="Times New Roman" panose="02020603050405020304" pitchFamily="18" charset="0"/>
                <a:cs typeface="Open Sans" panose="020B0606030504020204" pitchFamily="34" charset="0"/>
              </a:rPr>
              <a:t>We kunnen niet toveren. Als een natuurramp of een conflict mensen berooft van huis en haard, kan ShelterBox er niet voor zorgen dat alles wat verloren ging weer wordt hersteld. Maar dat betekent niet dat we met lege handen staan. We kunnen mensen voorzien van de hulpgoederen die hen in staat stellen zelf herstel te realiseren of weer een leven op te bouwen. Ook jij kunt daarbij helpen.</a:t>
            </a:r>
            <a:endParaRPr lang="en-US" sz="1800">
              <a:effectLst/>
              <a:latin typeface="Times New Roman" panose="02020603050405020304" pitchFamily="18" charset="0"/>
              <a:ea typeface="Times New Roman" panose="02020603050405020304" pitchFamily="18" charset="0"/>
            </a:endParaRPr>
          </a:p>
          <a:p>
            <a:pPr fontAlgn="base"/>
            <a:r>
              <a:rPr lang="nl-NL" sz="1800">
                <a:solidFill>
                  <a:srgbClr val="6C6C6C"/>
                </a:solidFill>
                <a:effectLst/>
                <a:latin typeface="inherit"/>
                <a:ea typeface="Times New Roman" panose="02020603050405020304" pitchFamily="18" charset="0"/>
                <a:cs typeface="Open Sans" panose="020B0606030504020204" pitchFamily="34" charset="0"/>
              </a:rPr>
              <a:t>Jouw hulp zorgt voor onderdak. Onderdak dat gezinnen beschermt tegen brandende zon, bittere kou, gevaarlijke dieren, ziektes en nog veel meer. Onderdak, shelter, zorgt voor een plek waar gezinnen weer privacy en waardigheid hebben. Een plek waar ze zich veilig voelen en waar ze samen kunnen zijn.</a:t>
            </a:r>
            <a:endParaRPr lang="en-US" sz="1800">
              <a:effectLst/>
              <a:latin typeface="Times New Roman" panose="02020603050405020304" pitchFamily="18" charset="0"/>
              <a:ea typeface="Times New Roman" panose="02020603050405020304" pitchFamily="18" charset="0"/>
            </a:endParaRPr>
          </a:p>
          <a:p>
            <a:r>
              <a:rPr lang="nl-NL" sz="1800">
                <a:solidFill>
                  <a:srgbClr val="6C6C6C"/>
                </a:solidFill>
                <a:effectLst/>
                <a:latin typeface="inherit"/>
                <a:ea typeface="Calibri" panose="020F0502020204030204" pitchFamily="34" charset="0"/>
                <a:cs typeface="Open Sans" panose="020B0606030504020204" pitchFamily="34" charset="0"/>
              </a:rPr>
              <a:t>We hebben jouw hulp hard nodig. Jouw hulp zorgt ervoor dat eenvoudige dingen als tenten en dekzeilen middelen worden waardoor mensen hun leven weer mee op de rails krijgen</a:t>
            </a:r>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381364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nl-NL" sz="1800" b="1">
                <a:solidFill>
                  <a:srgbClr val="6C6C6C"/>
                </a:solidFill>
                <a:effectLst/>
                <a:latin typeface="inherit"/>
                <a:ea typeface="Times New Roman" panose="02020603050405020304" pitchFamily="18" charset="0"/>
                <a:cs typeface="Open Sans" panose="020B0606030504020204" pitchFamily="34" charset="0"/>
              </a:rPr>
              <a:t>De manier waarop we gezinnen helpen, varieert van ramp tot ramp, maar onze ShelterBox vormt de kern van onze organisatie.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nl-NL" sz="1800">
                <a:solidFill>
                  <a:srgbClr val="6C6C6C"/>
                </a:solidFill>
                <a:effectLst/>
                <a:latin typeface="inherit"/>
                <a:ea typeface="Times New Roman" panose="02020603050405020304" pitchFamily="18" charset="0"/>
                <a:cs typeface="Open Sans" panose="020B0606030504020204" pitchFamily="34" charset="0"/>
              </a:rPr>
              <a:t>Boordevol verschillende hulpmiddelen, afhankelijk van de behoeften van de families, vertegenwoordigt het onze praktische aanpak en symboliseert het de mogelijkheid die we bieden om de levens van onze begunstigden te transformeren.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nl-NL" sz="1800">
                <a:solidFill>
                  <a:srgbClr val="6C6C6C"/>
                </a:solidFill>
                <a:effectLst/>
                <a:latin typeface="inherit"/>
                <a:ea typeface="Times New Roman" panose="02020603050405020304" pitchFamily="18" charset="0"/>
                <a:cs typeface="Open Sans" panose="020B0606030504020204" pitchFamily="34" charset="0"/>
              </a:rPr>
              <a:t>Onze robuuste groene ShelterBox is een essentieel onderdeel van ons assortiment en niet alleen voor opslag. We hebben gezinnen ze zien gebruiken als werkbanken, kasten, stoelen en zelfs wiegjes!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366959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a:solidFill>
                  <a:srgbClr val="6C6C6C"/>
                </a:solidFill>
                <a:effectLst/>
                <a:latin typeface="open sans" panose="020B0606030504020204" pitchFamily="34" charset="0"/>
              </a:rPr>
              <a:t>When conflict, storms or floods force people to leave their homes, they will often leave their possessions behind. Many families will flee across borders with few belongings and no idea of what lies ahead.</a:t>
            </a:r>
            <a:endParaRPr lang="en-US" b="0" i="0">
              <a:solidFill>
                <a:srgbClr val="6C6C6C"/>
              </a:solidFill>
              <a:effectLst/>
              <a:latin typeface="Open Sans" panose="020B0606030504020204" pitchFamily="34" charset="0"/>
            </a:endParaRPr>
          </a:p>
          <a:p>
            <a:pPr algn="l" fontAlgn="base"/>
            <a:r>
              <a:rPr lang="en-US" b="0" i="0">
                <a:solidFill>
                  <a:srgbClr val="6C6C6C"/>
                </a:solidFill>
                <a:effectLst/>
                <a:latin typeface="Open Sans" panose="020B0606030504020204" pitchFamily="34" charset="0"/>
              </a:rPr>
              <a:t>That was the case for Fanne when Boko Haram attacked her village. She lost everything – she had no documents, no food, no money, no clothes</a:t>
            </a:r>
          </a:p>
          <a:p>
            <a:endParaRPr lang="en-US" b="1" i="0">
              <a:solidFill>
                <a:srgbClr val="6C6C6C"/>
              </a:solidFill>
              <a:effectLst/>
              <a:latin typeface="open sans" panose="020B0606030504020204" pitchFamily="34" charset="0"/>
            </a:endParaRPr>
          </a:p>
          <a:p>
            <a:r>
              <a:rPr lang="en-US" b="1" i="0">
                <a:solidFill>
                  <a:srgbClr val="6C6C6C"/>
                </a:solidFill>
                <a:effectLst/>
                <a:latin typeface="open sans" panose="020B0606030504020204" pitchFamily="34" charset="0"/>
              </a:rPr>
              <a:t>Rebuilding after disaster is rarely a solo affair – it takes a community to recover. When Cyclone Harold hit Vanuatu in April 2020, the village of Hotwota was severely affected. </a:t>
            </a:r>
            <a:r>
              <a:rPr lang="en-US" b="0" i="0">
                <a:solidFill>
                  <a:srgbClr val="6C6C6C"/>
                </a:solidFill>
                <a:effectLst/>
                <a:latin typeface="Open Sans" panose="020B0606030504020204" pitchFamily="34" charset="0"/>
              </a:rPr>
              <a:t>Shelley told us how the community worked together to rebuild:</a:t>
            </a:r>
            <a:endParaRPr lang="en-US" b="1" i="0">
              <a:solidFill>
                <a:srgbClr val="6C6C6C"/>
              </a:solidFill>
              <a:effectLst/>
              <a:latin typeface="open sans" panose="020B0606030504020204" pitchFamily="34" charset="0"/>
            </a:endParaRPr>
          </a:p>
          <a:p>
            <a:endParaRPr lang="en-US" b="1" i="0">
              <a:solidFill>
                <a:srgbClr val="6C6C6C"/>
              </a:solidFill>
              <a:effectLst/>
              <a:latin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424150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6C6C6C"/>
                </a:solidFill>
                <a:effectLst/>
                <a:latin typeface="open sans" panose="020B0606030504020204" pitchFamily="34" charset="0"/>
              </a:rPr>
              <a:t>A livelihood represents independence and agency, allowing families to make their own decisions about their futures. </a:t>
            </a:r>
          </a:p>
          <a:p>
            <a:r>
              <a:rPr lang="en-US" b="0" i="1">
                <a:solidFill>
                  <a:srgbClr val="6C6C6C"/>
                </a:solidFill>
                <a:effectLst/>
                <a:latin typeface="Georgia" panose="02040502050405020303" pitchFamily="18" charset="0"/>
              </a:rPr>
              <a:t>“Thanks to the assistance we have received that somehow helped secure my family first, we’ve been able to start a small business again […] the solar light we use at night-time when we are selling barbeques.”</a:t>
            </a:r>
            <a:endParaRPr lang="en-US" b="1" i="0">
              <a:solidFill>
                <a:srgbClr val="6C6C6C"/>
              </a:solidFill>
              <a:effectLst/>
              <a:latin typeface="open sans" panose="020B0606030504020204" pitchFamily="34" charset="0"/>
            </a:endParaRPr>
          </a:p>
          <a:p>
            <a:endParaRPr lang="en-US" b="1" i="0">
              <a:solidFill>
                <a:srgbClr val="6C6C6C"/>
              </a:solidFill>
              <a:effectLst/>
              <a:latin typeface="open sans" panose="020B0606030504020204" pitchFamily="34" charset="0"/>
            </a:endParaRPr>
          </a:p>
          <a:p>
            <a:r>
              <a:rPr lang="en-US" b="1" i="0">
                <a:solidFill>
                  <a:srgbClr val="6C6C6C"/>
                </a:solidFill>
                <a:effectLst/>
                <a:latin typeface="open sans" panose="020B0606030504020204" pitchFamily="34" charset="0"/>
              </a:rPr>
              <a:t>We have always been proud of the training that we offer alongside the provision of our aid. </a:t>
            </a:r>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1599079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387928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3396010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DISTRICT 2140</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35023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15570"/>
            <a:ext cx="11506200" cy="1215390"/>
          </a:xfrm>
        </p:spPr>
        <p:txBody>
          <a:bodyPr tIns="0" bIns="91440" anchor="ctr"/>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803163"/>
            <a:ext cx="11506199" cy="608248"/>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15569"/>
            <a:ext cx="11506200" cy="1424473"/>
          </a:xfrm>
        </p:spPr>
        <p:txBody>
          <a:bodyPr tIns="0" bIns="91440" anchor="ctr"/>
          <a:lstStyle>
            <a:lvl1pPr>
              <a:defRPr cap="all" baseline="0">
                <a:solidFill>
                  <a:srgbClr val="00B0F0"/>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1"/>
            <a:ext cx="12192000" cy="136732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3" name="Title 1">
            <a:extLst>
              <a:ext uri="{FF2B5EF4-FFF2-40B4-BE49-F238E27FC236}">
                <a16:creationId xmlns:a16="http://schemas.microsoft.com/office/drawing/2014/main" id="{16B48888-D096-F90E-6C57-108EF1044E11}"/>
              </a:ext>
            </a:extLst>
          </p:cNvPr>
          <p:cNvSpPr>
            <a:spLocks noGrp="1"/>
          </p:cNvSpPr>
          <p:nvPr>
            <p:ph type="title"/>
          </p:nvPr>
        </p:nvSpPr>
        <p:spPr>
          <a:xfrm>
            <a:off x="381000" y="115570"/>
            <a:ext cx="11506200" cy="1215390"/>
          </a:xfrm>
        </p:spPr>
        <p:txBody>
          <a:bodyPr tIns="0" bIns="9144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5730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1"/>
            <a:ext cx="12192000" cy="136732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1655612"/>
            <a:ext cx="11506199" cy="4521352"/>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3" name="Title 1">
            <a:extLst>
              <a:ext uri="{FF2B5EF4-FFF2-40B4-BE49-F238E27FC236}">
                <a16:creationId xmlns:a16="http://schemas.microsoft.com/office/drawing/2014/main" id="{4FB6DA39-D8EC-1D45-9113-9BBFA0EBC738}"/>
              </a:ext>
            </a:extLst>
          </p:cNvPr>
          <p:cNvSpPr>
            <a:spLocks noGrp="1"/>
          </p:cNvSpPr>
          <p:nvPr>
            <p:ph type="title"/>
          </p:nvPr>
        </p:nvSpPr>
        <p:spPr>
          <a:xfrm>
            <a:off x="381000" y="115570"/>
            <a:ext cx="11506200" cy="1215390"/>
          </a:xfrm>
        </p:spPr>
        <p:txBody>
          <a:bodyPr tIns="0" bIns="91440" anchor="ctr"/>
          <a:lstStyle>
            <a:lvl1pP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pic>
        <p:nvPicPr>
          <p:cNvPr id="29" name="Afbeelding 28">
            <a:extLst>
              <a:ext uri="{FF2B5EF4-FFF2-40B4-BE49-F238E27FC236}">
                <a16:creationId xmlns:a16="http://schemas.microsoft.com/office/drawing/2014/main" id="{6B019A4D-C6D9-4FFC-9805-2E615D5E1A2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49898" t="24483" r="4260" b="25839"/>
          <a:stretch/>
        </p:blipFill>
        <p:spPr>
          <a:xfrm>
            <a:off x="327563" y="5910742"/>
            <a:ext cx="1669052" cy="716363"/>
          </a:xfrm>
          <a:prstGeom prst="rect">
            <a:avLst/>
          </a:prstGeom>
        </p:spPr>
      </p:pic>
      <p:pic>
        <p:nvPicPr>
          <p:cNvPr id="17" name="Afbeelding 16">
            <a:extLst>
              <a:ext uri="{FF2B5EF4-FFF2-40B4-BE49-F238E27FC236}">
                <a16:creationId xmlns:a16="http://schemas.microsoft.com/office/drawing/2014/main" id="{1C62B311-72D9-43C3-ADEB-1A2451F2B197}"/>
              </a:ext>
            </a:extLst>
          </p:cNvPr>
          <p:cNvPicPr>
            <a:picLocks noChangeAspect="1"/>
          </p:cNvPicPr>
          <p:nvPr userDrawn="1"/>
        </p:nvPicPr>
        <p:blipFill rotWithShape="1">
          <a:blip r:embed="rId25">
            <a:extLst>
              <a:ext uri="{28A0092B-C50C-407E-A947-70E740481C1C}">
                <a14:useLocalDpi xmlns:a14="http://schemas.microsoft.com/office/drawing/2010/main" val="0"/>
              </a:ext>
            </a:extLst>
          </a:blip>
          <a:srcRect l="50000" t="34804" r="5179" b="29249"/>
          <a:stretch/>
        </p:blipFill>
        <p:spPr>
          <a:xfrm>
            <a:off x="10188028" y="5931796"/>
            <a:ext cx="1793415" cy="782464"/>
          </a:xfrm>
          <a:prstGeom prst="rect">
            <a:avLst/>
          </a:prstGeom>
        </p:spPr>
      </p:pic>
    </p:spTree>
    <p:custDataLst>
      <p:tags r:id="rId23"/>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84"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F6E63D9-CC62-02BE-8FE6-8F86C9095D65}"/>
              </a:ext>
            </a:extLst>
          </p:cNvPr>
          <p:cNvSpPr>
            <a:spLocks noGrp="1"/>
          </p:cNvSpPr>
          <p:nvPr>
            <p:ph type="subTitle" idx="1"/>
          </p:nvPr>
        </p:nvSpPr>
        <p:spPr/>
        <p:txBody>
          <a:bodyPr/>
          <a:lstStyle/>
          <a:p>
            <a:endParaRPr lang="en-US" dirty="0"/>
          </a:p>
        </p:txBody>
      </p:sp>
      <p:sp>
        <p:nvSpPr>
          <p:cNvPr id="3" name="Title 2">
            <a:extLst>
              <a:ext uri="{FF2B5EF4-FFF2-40B4-BE49-F238E27FC236}">
                <a16:creationId xmlns:a16="http://schemas.microsoft.com/office/drawing/2014/main" id="{D37A6F52-9503-9313-4352-8161DF4E586E}"/>
              </a:ext>
            </a:extLst>
          </p:cNvPr>
          <p:cNvSpPr>
            <a:spLocks noGrp="1"/>
          </p:cNvSpPr>
          <p:nvPr>
            <p:ph type="title"/>
          </p:nvPr>
        </p:nvSpPr>
        <p:spPr/>
        <p:txBody>
          <a:bodyPr/>
          <a:lstStyle/>
          <a:p>
            <a:r>
              <a:rPr lang="en-US"/>
              <a:t>SHELTERBOX</a:t>
            </a:r>
            <a:endParaRPr lang="en-US" dirty="0"/>
          </a:p>
        </p:txBody>
      </p:sp>
    </p:spTree>
    <p:extLst>
      <p:ext uri="{BB962C8B-B14F-4D97-AF65-F5344CB8AC3E}">
        <p14:creationId xmlns:p14="http://schemas.microsoft.com/office/powerpoint/2010/main" val="850440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climbing a tree&#10;&#10;Description automatically generated with medium confidence">
            <a:extLst>
              <a:ext uri="{FF2B5EF4-FFF2-40B4-BE49-F238E27FC236}">
                <a16:creationId xmlns:a16="http://schemas.microsoft.com/office/drawing/2014/main" id="{612D2EEF-854A-B0BF-6099-2981E235E1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330959"/>
            <a:ext cx="12248607" cy="4082869"/>
          </a:xfrm>
        </p:spPr>
      </p:pic>
      <p:sp>
        <p:nvSpPr>
          <p:cNvPr id="3" name="Slide Number Placeholder 2">
            <a:extLst>
              <a:ext uri="{FF2B5EF4-FFF2-40B4-BE49-F238E27FC236}">
                <a16:creationId xmlns:a16="http://schemas.microsoft.com/office/drawing/2014/main" id="{A13CAAC7-7123-64D8-994F-D8CEF26F1014}"/>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4" name="Title 3">
            <a:extLst>
              <a:ext uri="{FF2B5EF4-FFF2-40B4-BE49-F238E27FC236}">
                <a16:creationId xmlns:a16="http://schemas.microsoft.com/office/drawing/2014/main" id="{13FF458E-155F-2ED0-908F-ED3E4AA176F3}"/>
              </a:ext>
            </a:extLst>
          </p:cNvPr>
          <p:cNvSpPr>
            <a:spLocks noGrp="1"/>
          </p:cNvSpPr>
          <p:nvPr>
            <p:ph type="title"/>
          </p:nvPr>
        </p:nvSpPr>
        <p:spPr>
          <a:xfrm>
            <a:off x="381000" y="115570"/>
            <a:ext cx="11811000" cy="1215390"/>
          </a:xfrm>
        </p:spPr>
        <p:txBody>
          <a:bodyPr>
            <a:normAutofit/>
          </a:bodyPr>
          <a:lstStyle/>
          <a:p>
            <a:r>
              <a:rPr lang="en-US"/>
              <a:t>Bedankt om shelterbox te steunen</a:t>
            </a:r>
          </a:p>
        </p:txBody>
      </p:sp>
    </p:spTree>
    <p:extLst>
      <p:ext uri="{BB962C8B-B14F-4D97-AF65-F5344CB8AC3E}">
        <p14:creationId xmlns:p14="http://schemas.microsoft.com/office/powerpoint/2010/main" val="373010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03566B-BC77-0A4B-D1A8-657C2DA8B9CA}"/>
              </a:ext>
            </a:extLst>
          </p:cNvPr>
          <p:cNvSpPr>
            <a:spLocks noGrp="1"/>
          </p:cNvSpPr>
          <p:nvPr>
            <p:ph type="title"/>
          </p:nvPr>
        </p:nvSpPr>
        <p:spPr>
          <a:xfrm>
            <a:off x="381000" y="115569"/>
            <a:ext cx="11506200" cy="1251758"/>
          </a:xfrm>
        </p:spPr>
        <p:txBody>
          <a:bodyPr/>
          <a:lstStyle/>
          <a:p>
            <a:r>
              <a:rPr lang="en-US"/>
              <a:t>shelterbox</a:t>
            </a:r>
            <a:endParaRPr lang="en-US" dirty="0"/>
          </a:p>
        </p:txBody>
      </p:sp>
      <p:sp>
        <p:nvSpPr>
          <p:cNvPr id="5" name="Content Placeholder 4">
            <a:extLst>
              <a:ext uri="{FF2B5EF4-FFF2-40B4-BE49-F238E27FC236}">
                <a16:creationId xmlns:a16="http://schemas.microsoft.com/office/drawing/2014/main" id="{269F0C9E-5444-3A00-BC43-F86C4F00B3FA}"/>
              </a:ext>
            </a:extLst>
          </p:cNvPr>
          <p:cNvSpPr>
            <a:spLocks noGrp="1"/>
          </p:cNvSpPr>
          <p:nvPr>
            <p:ph idx="1"/>
          </p:nvPr>
        </p:nvSpPr>
        <p:spPr>
          <a:xfrm>
            <a:off x="380998" y="3578680"/>
            <a:ext cx="11506199" cy="2200050"/>
          </a:xfrm>
        </p:spPr>
        <p:txBody>
          <a:bodyPr>
            <a:normAutofit fontScale="85000" lnSpcReduction="10000"/>
          </a:bodyPr>
          <a:lstStyle/>
          <a:p>
            <a:pPr marL="0" indent="0">
              <a:lnSpc>
                <a:spcPct val="120000"/>
              </a:lnSpc>
              <a:spcAft>
                <a:spcPts val="1200"/>
              </a:spcAft>
              <a:buNone/>
            </a:pPr>
            <a:r>
              <a:rPr lang="nl-NL" sz="2400" b="1">
                <a:solidFill>
                  <a:srgbClr val="000000"/>
                </a:solidFill>
                <a:effectLst/>
                <a:ea typeface="Times New Roman" panose="02020603050405020304" pitchFamily="18" charset="0"/>
              </a:rPr>
              <a:t>MISSIE van Shelterbox</a:t>
            </a:r>
            <a:endParaRPr lang="en-US" sz="2400">
              <a:effectLst/>
              <a:ea typeface="Times New Roman" panose="02020603050405020304" pitchFamily="18" charset="0"/>
            </a:endParaRPr>
          </a:p>
          <a:p>
            <a:pPr marL="0" indent="0">
              <a:lnSpc>
                <a:spcPct val="120000"/>
              </a:lnSpc>
              <a:spcAft>
                <a:spcPts val="1200"/>
              </a:spcAft>
              <a:buNone/>
            </a:pPr>
            <a:r>
              <a:rPr lang="nl-NL" sz="2400">
                <a:solidFill>
                  <a:srgbClr val="000000"/>
                </a:solidFill>
                <a:effectLst/>
                <a:ea typeface="Times New Roman" panose="02020603050405020304" pitchFamily="18" charset="0"/>
              </a:rPr>
              <a:t>Shelterbox biedt onderdak, essentiële goederen en technische bijstand om een aantal van de meest kwetsbare mensen ter wereld te helpen bij het herstel en de wederopbouw van hun huizen na een ramp. Shelterbox luistert en past haar steun aan de behoeften van elke gemeenschap aan, door samen te werken met de mensen die door een ramp zijn getroffen, samen met haar partners.</a:t>
            </a:r>
            <a:endParaRPr lang="en-US" sz="2400">
              <a:effectLst/>
              <a:ea typeface="Times New Roman" panose="02020603050405020304" pitchFamily="18" charset="0"/>
            </a:endParaRPr>
          </a:p>
          <a:p>
            <a:pPr marL="0" indent="0">
              <a:buNone/>
            </a:pPr>
            <a:endParaRPr lang="en-US" dirty="0"/>
          </a:p>
        </p:txBody>
      </p:sp>
      <p:pic>
        <p:nvPicPr>
          <p:cNvPr id="6" name="Picture 5">
            <a:extLst>
              <a:ext uri="{FF2B5EF4-FFF2-40B4-BE49-F238E27FC236}">
                <a16:creationId xmlns:a16="http://schemas.microsoft.com/office/drawing/2014/main" id="{C48EF3E6-6C83-C6F7-00D7-27DA9CF52DA6}"/>
              </a:ext>
            </a:extLst>
          </p:cNvPr>
          <p:cNvPicPr>
            <a:picLocks noChangeAspect="1"/>
          </p:cNvPicPr>
          <p:nvPr/>
        </p:nvPicPr>
        <p:blipFill>
          <a:blip r:embed="rId3"/>
          <a:stretch>
            <a:fillRect/>
          </a:stretch>
        </p:blipFill>
        <p:spPr>
          <a:xfrm>
            <a:off x="4401908" y="1547945"/>
            <a:ext cx="3464378" cy="2598284"/>
          </a:xfrm>
          <a:prstGeom prst="rect">
            <a:avLst/>
          </a:prstGeom>
        </p:spPr>
      </p:pic>
    </p:spTree>
    <p:extLst>
      <p:ext uri="{BB962C8B-B14F-4D97-AF65-F5344CB8AC3E}">
        <p14:creationId xmlns:p14="http://schemas.microsoft.com/office/powerpoint/2010/main" val="58953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F5C955-1288-C806-E008-FC5C9C4F12AF}"/>
              </a:ext>
            </a:extLst>
          </p:cNvPr>
          <p:cNvSpPr>
            <a:spLocks noGrp="1"/>
          </p:cNvSpPr>
          <p:nvPr>
            <p:ph idx="1"/>
          </p:nvPr>
        </p:nvSpPr>
        <p:spPr>
          <a:xfrm>
            <a:off x="380999" y="4636922"/>
            <a:ext cx="11506199" cy="1540042"/>
          </a:xfrm>
        </p:spPr>
        <p:txBody>
          <a:bodyPr/>
          <a:lstStyle/>
          <a:p>
            <a:pPr marL="0" indent="0">
              <a:buNone/>
            </a:pPr>
            <a:r>
              <a:rPr lang="nl-NL" sz="1800" b="1">
                <a:solidFill>
                  <a:srgbClr val="6C6C6C"/>
                </a:solidFill>
                <a:effectLst/>
                <a:latin typeface="inherit"/>
                <a:ea typeface="Times New Roman" panose="02020603050405020304" pitchFamily="18" charset="0"/>
                <a:cs typeface="Open Sans" panose="020B0606030504020204" pitchFamily="34" charset="0"/>
              </a:rPr>
              <a:t>We leveren de essentiële middelen die mensen nodig hebben om een begin te maken met de wederopbouw van hun huis, hun leven en hun gemeenschap nadat een (natuur)ramp verwoestend heeft toegeslagen.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3" name="Slide Number Placeholder 2">
            <a:extLst>
              <a:ext uri="{FF2B5EF4-FFF2-40B4-BE49-F238E27FC236}">
                <a16:creationId xmlns:a16="http://schemas.microsoft.com/office/drawing/2014/main" id="{4BAC9A7F-4B75-EE92-0DFB-6DF71B9E820F}"/>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
        <p:nvSpPr>
          <p:cNvPr id="4" name="Title 3">
            <a:extLst>
              <a:ext uri="{FF2B5EF4-FFF2-40B4-BE49-F238E27FC236}">
                <a16:creationId xmlns:a16="http://schemas.microsoft.com/office/drawing/2014/main" id="{C3E21B53-8882-C17B-5E9F-5FD7B4EB7215}"/>
              </a:ext>
            </a:extLst>
          </p:cNvPr>
          <p:cNvSpPr>
            <a:spLocks noGrp="1"/>
          </p:cNvSpPr>
          <p:nvPr>
            <p:ph type="title"/>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FAD0DA53-148B-996C-00FC-CEC035ECB3B0}"/>
              </a:ext>
            </a:extLst>
          </p:cNvPr>
          <p:cNvPicPr>
            <a:picLocks noChangeAspect="1"/>
          </p:cNvPicPr>
          <p:nvPr/>
        </p:nvPicPr>
        <p:blipFill>
          <a:blip r:embed="rId3"/>
          <a:stretch>
            <a:fillRect/>
          </a:stretch>
        </p:blipFill>
        <p:spPr>
          <a:xfrm>
            <a:off x="0" y="0"/>
            <a:ext cx="12309440" cy="4521352"/>
          </a:xfrm>
          <a:prstGeom prst="rect">
            <a:avLst/>
          </a:prstGeom>
        </p:spPr>
      </p:pic>
    </p:spTree>
    <p:extLst>
      <p:ext uri="{BB962C8B-B14F-4D97-AF65-F5344CB8AC3E}">
        <p14:creationId xmlns:p14="http://schemas.microsoft.com/office/powerpoint/2010/main" val="29803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66B68D-8356-7DAF-3A69-E0A215FB3447}"/>
              </a:ext>
            </a:extLst>
          </p:cNvPr>
          <p:cNvSpPr>
            <a:spLocks noGrp="1"/>
          </p:cNvSpPr>
          <p:nvPr>
            <p:ph idx="1"/>
          </p:nvPr>
        </p:nvSpPr>
        <p:spPr>
          <a:xfrm>
            <a:off x="380999" y="3860800"/>
            <a:ext cx="11506199" cy="2316163"/>
          </a:xfrm>
        </p:spPr>
        <p:txBody>
          <a:bodyPr/>
          <a:lstStyle/>
          <a:p>
            <a:pPr marL="0" indent="0">
              <a:buNone/>
            </a:pPr>
            <a:r>
              <a:rPr lang="nl-NL" sz="1800" b="1">
                <a:solidFill>
                  <a:srgbClr val="6C6C6C"/>
                </a:solidFill>
                <a:effectLst/>
                <a:latin typeface="inherit"/>
                <a:ea typeface="Times New Roman" panose="02020603050405020304" pitchFamily="18" charset="0"/>
                <a:cs typeface="Open Sans" panose="020B0606030504020204" pitchFamily="34" charset="0"/>
              </a:rPr>
              <a:t>We gaan naar alle uithoeken van de wereld, geen plek is voor ons te afgelegen. Want als ShelterBox vinden wij dat ook moeilijk bereikbare gemeenschappen die door een ramp zijn getroffen recht hebben op hulp. Onze mensen reizen per boot, helikopter of zelfs met een tuk-tuk om te komen waar ze moeten zijn. Wat er ook maar voor nodig 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3" name="Slide Number Placeholder 2">
            <a:extLst>
              <a:ext uri="{FF2B5EF4-FFF2-40B4-BE49-F238E27FC236}">
                <a16:creationId xmlns:a16="http://schemas.microsoft.com/office/drawing/2014/main" id="{713739C6-39D6-F1B5-E741-81270684CFB4}"/>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
        <p:nvSpPr>
          <p:cNvPr id="4" name="Title 3">
            <a:extLst>
              <a:ext uri="{FF2B5EF4-FFF2-40B4-BE49-F238E27FC236}">
                <a16:creationId xmlns:a16="http://schemas.microsoft.com/office/drawing/2014/main" id="{D855BD59-28DF-5837-34A4-6279A2215A8D}"/>
              </a:ext>
            </a:extLst>
          </p:cNvPr>
          <p:cNvSpPr>
            <a:spLocks noGrp="1"/>
          </p:cNvSpPr>
          <p:nvPr>
            <p:ph type="title"/>
          </p:nvPr>
        </p:nvSpPr>
        <p:spPr/>
        <p:txBody>
          <a:bodyPr/>
          <a:lstStyle/>
          <a:p>
            <a:endParaRPr lang="en-US"/>
          </a:p>
        </p:txBody>
      </p:sp>
      <p:pic>
        <p:nvPicPr>
          <p:cNvPr id="5" name="Picture 4" descr="A picture containing boat&#10;&#10;Description automatically generated">
            <a:extLst>
              <a:ext uri="{FF2B5EF4-FFF2-40B4-BE49-F238E27FC236}">
                <a16:creationId xmlns:a16="http://schemas.microsoft.com/office/drawing/2014/main" id="{3CD9F552-289C-E94B-195C-BC1D5CC61E0F}"/>
              </a:ext>
            </a:extLst>
          </p:cNvPr>
          <p:cNvPicPr>
            <a:picLocks noChangeAspect="1"/>
          </p:cNvPicPr>
          <p:nvPr/>
        </p:nvPicPr>
        <p:blipFill>
          <a:blip r:embed="rId3"/>
          <a:stretch>
            <a:fillRect/>
          </a:stretch>
        </p:blipFill>
        <p:spPr>
          <a:xfrm>
            <a:off x="0" y="0"/>
            <a:ext cx="12410676" cy="3613151"/>
          </a:xfrm>
          <a:prstGeom prst="rect">
            <a:avLst/>
          </a:prstGeom>
        </p:spPr>
      </p:pic>
    </p:spTree>
    <p:extLst>
      <p:ext uri="{BB962C8B-B14F-4D97-AF65-F5344CB8AC3E}">
        <p14:creationId xmlns:p14="http://schemas.microsoft.com/office/powerpoint/2010/main" val="427734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B85C8C-ED01-D93B-DAC4-F749B37A71BA}"/>
              </a:ext>
            </a:extLst>
          </p:cNvPr>
          <p:cNvSpPr>
            <a:spLocks noGrp="1"/>
          </p:cNvSpPr>
          <p:nvPr>
            <p:ph idx="1"/>
          </p:nvPr>
        </p:nvSpPr>
        <p:spPr>
          <a:xfrm>
            <a:off x="380999" y="3875314"/>
            <a:ext cx="11506199" cy="2301650"/>
          </a:xfrm>
        </p:spPr>
        <p:txBody>
          <a:bodyPr/>
          <a:lstStyle/>
          <a:p>
            <a:pPr marL="0" indent="0">
              <a:buNone/>
            </a:pPr>
            <a:r>
              <a:rPr lang="nl-NL" sz="1800" b="1">
                <a:solidFill>
                  <a:srgbClr val="6C6C6C"/>
                </a:solidFill>
                <a:effectLst/>
                <a:latin typeface="inherit"/>
                <a:ea typeface="Times New Roman" panose="02020603050405020304" pitchFamily="18" charset="0"/>
                <a:cs typeface="Open Sans" panose="020B0606030504020204" pitchFamily="34" charset="0"/>
              </a:rPr>
              <a:t>Shelter (onderdak) is meer dan een dak boven je hoofd. Het is een thuis. Het is de basis voor ieder mens, voor gezinnen, voor gemeenschappen.</a:t>
            </a:r>
            <a:endParaRPr lang="en-US" sz="1800">
              <a:effectLst/>
              <a:latin typeface="Times New Roman" panose="02020603050405020304" pitchFamily="18" charset="0"/>
              <a:ea typeface="Times New Roman" panose="02020603050405020304" pitchFamily="18" charset="0"/>
            </a:endParaRPr>
          </a:p>
          <a:p>
            <a:endParaRPr lang="en-US"/>
          </a:p>
        </p:txBody>
      </p:sp>
      <p:sp>
        <p:nvSpPr>
          <p:cNvPr id="3" name="Slide Number Placeholder 2">
            <a:extLst>
              <a:ext uri="{FF2B5EF4-FFF2-40B4-BE49-F238E27FC236}">
                <a16:creationId xmlns:a16="http://schemas.microsoft.com/office/drawing/2014/main" id="{AD8B36F7-278A-6FEC-D98A-218BDDFA4E17}"/>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
        <p:nvSpPr>
          <p:cNvPr id="4" name="Title 3">
            <a:extLst>
              <a:ext uri="{FF2B5EF4-FFF2-40B4-BE49-F238E27FC236}">
                <a16:creationId xmlns:a16="http://schemas.microsoft.com/office/drawing/2014/main" id="{5B1A70F0-F719-B9D8-A2E5-AD1CF6818F5C}"/>
              </a:ext>
            </a:extLst>
          </p:cNvPr>
          <p:cNvSpPr>
            <a:spLocks noGrp="1"/>
          </p:cNvSpPr>
          <p:nvPr>
            <p:ph type="title"/>
          </p:nvPr>
        </p:nvSpPr>
        <p:spPr/>
        <p:txBody>
          <a:bodyPr/>
          <a:lstStyle/>
          <a:p>
            <a:endParaRPr lang="en-US"/>
          </a:p>
        </p:txBody>
      </p:sp>
      <p:pic>
        <p:nvPicPr>
          <p:cNvPr id="5" name="Picture 4" descr="A group of children running&#10;&#10;Description automatically generated with low confidence">
            <a:extLst>
              <a:ext uri="{FF2B5EF4-FFF2-40B4-BE49-F238E27FC236}">
                <a16:creationId xmlns:a16="http://schemas.microsoft.com/office/drawing/2014/main" id="{87C7C52B-2B2A-83BC-0260-437B0D86E537}"/>
              </a:ext>
            </a:extLst>
          </p:cNvPr>
          <p:cNvPicPr>
            <a:picLocks noChangeAspect="1"/>
          </p:cNvPicPr>
          <p:nvPr/>
        </p:nvPicPr>
        <p:blipFill>
          <a:blip r:embed="rId3"/>
          <a:stretch>
            <a:fillRect/>
          </a:stretch>
        </p:blipFill>
        <p:spPr>
          <a:xfrm>
            <a:off x="0" y="0"/>
            <a:ext cx="12223342" cy="3556000"/>
          </a:xfrm>
          <a:prstGeom prst="rect">
            <a:avLst/>
          </a:prstGeom>
        </p:spPr>
      </p:pic>
    </p:spTree>
    <p:extLst>
      <p:ext uri="{BB962C8B-B14F-4D97-AF65-F5344CB8AC3E}">
        <p14:creationId xmlns:p14="http://schemas.microsoft.com/office/powerpoint/2010/main" val="278505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03566B-BC77-0A4B-D1A8-657C2DA8B9CA}"/>
              </a:ext>
            </a:extLst>
          </p:cNvPr>
          <p:cNvSpPr>
            <a:spLocks noGrp="1"/>
          </p:cNvSpPr>
          <p:nvPr>
            <p:ph type="title"/>
          </p:nvPr>
        </p:nvSpPr>
        <p:spPr>
          <a:xfrm>
            <a:off x="381000" y="115569"/>
            <a:ext cx="11506200" cy="1251758"/>
          </a:xfrm>
        </p:spPr>
        <p:txBody>
          <a:bodyPr/>
          <a:lstStyle/>
          <a:p>
            <a:r>
              <a:rPr lang="en-US"/>
              <a:t>shelterbox</a:t>
            </a:r>
            <a:endParaRPr lang="en-US" dirty="0"/>
          </a:p>
        </p:txBody>
      </p:sp>
      <p:pic>
        <p:nvPicPr>
          <p:cNvPr id="2" name="Picture 1">
            <a:extLst>
              <a:ext uri="{FF2B5EF4-FFF2-40B4-BE49-F238E27FC236}">
                <a16:creationId xmlns:a16="http://schemas.microsoft.com/office/drawing/2014/main" id="{F48DB87F-BEE5-2575-FD79-7B62599493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172" y="1815269"/>
            <a:ext cx="5943600" cy="3966845"/>
          </a:xfrm>
          <a:prstGeom prst="rect">
            <a:avLst/>
          </a:prstGeom>
          <a:noFill/>
          <a:ln>
            <a:noFill/>
          </a:ln>
        </p:spPr>
      </p:pic>
      <p:pic>
        <p:nvPicPr>
          <p:cNvPr id="8" name="Picture 7" descr="A picture containing items&#10;&#10;Description automatically generated">
            <a:extLst>
              <a:ext uri="{FF2B5EF4-FFF2-40B4-BE49-F238E27FC236}">
                <a16:creationId xmlns:a16="http://schemas.microsoft.com/office/drawing/2014/main" id="{46838B11-9DB4-86F4-2B87-FCF19D6CA9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7397" y="-1"/>
            <a:ext cx="4854603" cy="7286171"/>
          </a:xfrm>
          <a:prstGeom prst="rect">
            <a:avLst/>
          </a:prstGeom>
        </p:spPr>
      </p:pic>
    </p:spTree>
    <p:extLst>
      <p:ext uri="{BB962C8B-B14F-4D97-AF65-F5344CB8AC3E}">
        <p14:creationId xmlns:p14="http://schemas.microsoft.com/office/powerpoint/2010/main" val="60652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37BE28-1947-529E-1EB0-9D60DD9F1BBE}"/>
              </a:ext>
            </a:extLst>
          </p:cNvPr>
          <p:cNvSpPr>
            <a:spLocks noGrp="1"/>
          </p:cNvSpPr>
          <p:nvPr>
            <p:ph type="sldNum" sz="quarter" idx="12"/>
          </p:nvPr>
        </p:nvSpPr>
        <p:spPr/>
        <p:txBody>
          <a:bodyPr/>
          <a:lstStyle/>
          <a:p>
            <a:fld id="{97A94E25-127B-4C48-AF96-44BA7B823777}" type="slidenum">
              <a:rPr lang="en-US" smtClean="0"/>
              <a:pPr/>
              <a:t>7</a:t>
            </a:fld>
            <a:endParaRPr lang="en-US" dirty="0"/>
          </a:p>
        </p:txBody>
      </p:sp>
      <p:sp>
        <p:nvSpPr>
          <p:cNvPr id="4" name="Title 3">
            <a:extLst>
              <a:ext uri="{FF2B5EF4-FFF2-40B4-BE49-F238E27FC236}">
                <a16:creationId xmlns:a16="http://schemas.microsoft.com/office/drawing/2014/main" id="{F77FE659-134A-F795-25D9-6F715BF327F7}"/>
              </a:ext>
            </a:extLst>
          </p:cNvPr>
          <p:cNvSpPr>
            <a:spLocks noGrp="1"/>
          </p:cNvSpPr>
          <p:nvPr>
            <p:ph type="title"/>
          </p:nvPr>
        </p:nvSpPr>
        <p:spPr/>
        <p:txBody>
          <a:bodyPr>
            <a:normAutofit fontScale="90000"/>
          </a:bodyPr>
          <a:lstStyle/>
          <a:p>
            <a:r>
              <a:rPr lang="en-US"/>
              <a:t>you’ve helped around 200.000 people</a:t>
            </a:r>
          </a:p>
        </p:txBody>
      </p:sp>
      <p:pic>
        <p:nvPicPr>
          <p:cNvPr id="10" name="Content Placeholder 9">
            <a:extLst>
              <a:ext uri="{FF2B5EF4-FFF2-40B4-BE49-F238E27FC236}">
                <a16:creationId xmlns:a16="http://schemas.microsoft.com/office/drawing/2014/main" id="{1659A270-6CC5-A1EF-39E7-345D513C5E38}"/>
              </a:ext>
            </a:extLst>
          </p:cNvPr>
          <p:cNvPicPr>
            <a:picLocks noGrp="1" noChangeAspect="1"/>
          </p:cNvPicPr>
          <p:nvPr>
            <p:ph idx="1"/>
          </p:nvPr>
        </p:nvPicPr>
        <p:blipFill>
          <a:blip r:embed="rId2"/>
          <a:stretch>
            <a:fillRect/>
          </a:stretch>
        </p:blipFill>
        <p:spPr>
          <a:xfrm>
            <a:off x="1187370" y="1330960"/>
            <a:ext cx="9817259" cy="4521200"/>
          </a:xfrm>
        </p:spPr>
      </p:pic>
    </p:spTree>
    <p:extLst>
      <p:ext uri="{BB962C8B-B14F-4D97-AF65-F5344CB8AC3E}">
        <p14:creationId xmlns:p14="http://schemas.microsoft.com/office/powerpoint/2010/main" val="324723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37BE28-1947-529E-1EB0-9D60DD9F1BBE}"/>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4" name="Title 3">
            <a:extLst>
              <a:ext uri="{FF2B5EF4-FFF2-40B4-BE49-F238E27FC236}">
                <a16:creationId xmlns:a16="http://schemas.microsoft.com/office/drawing/2014/main" id="{F77FE659-134A-F795-25D9-6F715BF327F7}"/>
              </a:ext>
            </a:extLst>
          </p:cNvPr>
          <p:cNvSpPr>
            <a:spLocks noGrp="1"/>
          </p:cNvSpPr>
          <p:nvPr>
            <p:ph type="title"/>
          </p:nvPr>
        </p:nvSpPr>
        <p:spPr/>
        <p:txBody>
          <a:bodyPr>
            <a:normAutofit fontScale="90000"/>
          </a:bodyPr>
          <a:lstStyle/>
          <a:p>
            <a:r>
              <a:rPr lang="en-US"/>
              <a:t>you’ve helped around 200.000 people</a:t>
            </a:r>
          </a:p>
        </p:txBody>
      </p:sp>
      <p:sp>
        <p:nvSpPr>
          <p:cNvPr id="5" name="Content Placeholder 4">
            <a:extLst>
              <a:ext uri="{FF2B5EF4-FFF2-40B4-BE49-F238E27FC236}">
                <a16:creationId xmlns:a16="http://schemas.microsoft.com/office/drawing/2014/main" id="{C6FF3D5A-C746-AF62-FDDE-386CECA3E426}"/>
              </a:ext>
            </a:extLst>
          </p:cNvPr>
          <p:cNvSpPr>
            <a:spLocks noGrp="1"/>
          </p:cNvSpPr>
          <p:nvPr>
            <p:ph idx="1"/>
          </p:nvPr>
        </p:nvSpPr>
        <p:spPr>
          <a:xfrm>
            <a:off x="769030" y="1655612"/>
            <a:ext cx="5011286" cy="4521352"/>
          </a:xfrm>
        </p:spPr>
        <p:txBody>
          <a:bodyPr/>
          <a:lstStyle/>
          <a:p>
            <a:pPr marL="0" indent="0">
              <a:buNone/>
            </a:pPr>
            <a:r>
              <a:rPr lang="en-US"/>
              <a:t>Je hielp huizen te bouwen</a:t>
            </a:r>
          </a:p>
        </p:txBody>
      </p:sp>
      <p:pic>
        <p:nvPicPr>
          <p:cNvPr id="7" name="Picture 6">
            <a:extLst>
              <a:ext uri="{FF2B5EF4-FFF2-40B4-BE49-F238E27FC236}">
                <a16:creationId xmlns:a16="http://schemas.microsoft.com/office/drawing/2014/main" id="{3996DF19-5AFF-1F45-2F56-75AD44409C47}"/>
              </a:ext>
            </a:extLst>
          </p:cNvPr>
          <p:cNvPicPr>
            <a:picLocks noChangeAspect="1"/>
          </p:cNvPicPr>
          <p:nvPr/>
        </p:nvPicPr>
        <p:blipFill>
          <a:blip r:embed="rId3"/>
          <a:stretch>
            <a:fillRect/>
          </a:stretch>
        </p:blipFill>
        <p:spPr>
          <a:xfrm>
            <a:off x="769030" y="2192640"/>
            <a:ext cx="4238625" cy="3162300"/>
          </a:xfrm>
          <a:prstGeom prst="rect">
            <a:avLst/>
          </a:prstGeom>
        </p:spPr>
      </p:pic>
      <p:pic>
        <p:nvPicPr>
          <p:cNvPr id="9" name="Picture 8">
            <a:extLst>
              <a:ext uri="{FF2B5EF4-FFF2-40B4-BE49-F238E27FC236}">
                <a16:creationId xmlns:a16="http://schemas.microsoft.com/office/drawing/2014/main" id="{7AAC7995-7AF2-F2A0-B597-15A2049C7A79}"/>
              </a:ext>
            </a:extLst>
          </p:cNvPr>
          <p:cNvPicPr>
            <a:picLocks noChangeAspect="1"/>
          </p:cNvPicPr>
          <p:nvPr/>
        </p:nvPicPr>
        <p:blipFill>
          <a:blip r:embed="rId4"/>
          <a:stretch>
            <a:fillRect/>
          </a:stretch>
        </p:blipFill>
        <p:spPr>
          <a:xfrm>
            <a:off x="6411686" y="2192640"/>
            <a:ext cx="4210050" cy="3162300"/>
          </a:xfrm>
          <a:prstGeom prst="rect">
            <a:avLst/>
          </a:prstGeom>
        </p:spPr>
      </p:pic>
      <p:sp>
        <p:nvSpPr>
          <p:cNvPr id="13" name="Content Placeholder 4">
            <a:extLst>
              <a:ext uri="{FF2B5EF4-FFF2-40B4-BE49-F238E27FC236}">
                <a16:creationId xmlns:a16="http://schemas.microsoft.com/office/drawing/2014/main" id="{244C18EE-D7B8-7DBE-F69A-2F0CE8898049}"/>
              </a:ext>
            </a:extLst>
          </p:cNvPr>
          <p:cNvSpPr txBox="1">
            <a:spLocks/>
          </p:cNvSpPr>
          <p:nvPr/>
        </p:nvSpPr>
        <p:spPr>
          <a:xfrm>
            <a:off x="6411684" y="1655612"/>
            <a:ext cx="5399316" cy="4521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Je hielp gemeenschappen te bouwen</a:t>
            </a:r>
          </a:p>
        </p:txBody>
      </p:sp>
    </p:spTree>
    <p:extLst>
      <p:ext uri="{BB962C8B-B14F-4D97-AF65-F5344CB8AC3E}">
        <p14:creationId xmlns:p14="http://schemas.microsoft.com/office/powerpoint/2010/main" val="35638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37BE28-1947-529E-1EB0-9D60DD9F1BBE}"/>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4" name="Title 3">
            <a:extLst>
              <a:ext uri="{FF2B5EF4-FFF2-40B4-BE49-F238E27FC236}">
                <a16:creationId xmlns:a16="http://schemas.microsoft.com/office/drawing/2014/main" id="{F77FE659-134A-F795-25D9-6F715BF327F7}"/>
              </a:ext>
            </a:extLst>
          </p:cNvPr>
          <p:cNvSpPr>
            <a:spLocks noGrp="1"/>
          </p:cNvSpPr>
          <p:nvPr>
            <p:ph type="title"/>
          </p:nvPr>
        </p:nvSpPr>
        <p:spPr/>
        <p:txBody>
          <a:bodyPr>
            <a:normAutofit fontScale="90000"/>
          </a:bodyPr>
          <a:lstStyle/>
          <a:p>
            <a:r>
              <a:rPr lang="en-US"/>
              <a:t>you’ve helped around 200.000 people</a:t>
            </a:r>
          </a:p>
        </p:txBody>
      </p:sp>
      <p:sp>
        <p:nvSpPr>
          <p:cNvPr id="5" name="Content Placeholder 4">
            <a:extLst>
              <a:ext uri="{FF2B5EF4-FFF2-40B4-BE49-F238E27FC236}">
                <a16:creationId xmlns:a16="http://schemas.microsoft.com/office/drawing/2014/main" id="{C6FF3D5A-C746-AF62-FDDE-386CECA3E426}"/>
              </a:ext>
            </a:extLst>
          </p:cNvPr>
          <p:cNvSpPr>
            <a:spLocks noGrp="1"/>
          </p:cNvSpPr>
          <p:nvPr>
            <p:ph idx="1"/>
          </p:nvPr>
        </p:nvSpPr>
        <p:spPr>
          <a:xfrm>
            <a:off x="769030" y="1655612"/>
            <a:ext cx="5225370" cy="4521352"/>
          </a:xfrm>
        </p:spPr>
        <p:txBody>
          <a:bodyPr/>
          <a:lstStyle/>
          <a:p>
            <a:pPr marL="0" indent="0">
              <a:buNone/>
            </a:pPr>
            <a:r>
              <a:rPr lang="en-US"/>
              <a:t>Je hielp mensen terug aan hun werk</a:t>
            </a:r>
          </a:p>
        </p:txBody>
      </p:sp>
      <p:sp>
        <p:nvSpPr>
          <p:cNvPr id="13" name="Content Placeholder 4">
            <a:extLst>
              <a:ext uri="{FF2B5EF4-FFF2-40B4-BE49-F238E27FC236}">
                <a16:creationId xmlns:a16="http://schemas.microsoft.com/office/drawing/2014/main" id="{244C18EE-D7B8-7DBE-F69A-2F0CE8898049}"/>
              </a:ext>
            </a:extLst>
          </p:cNvPr>
          <p:cNvSpPr txBox="1">
            <a:spLocks/>
          </p:cNvSpPr>
          <p:nvPr/>
        </p:nvSpPr>
        <p:spPr>
          <a:xfrm>
            <a:off x="6411684" y="1655612"/>
            <a:ext cx="5881916" cy="4521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Je hielp mensen vaardigheden</a:t>
            </a:r>
          </a:p>
        </p:txBody>
      </p:sp>
      <p:pic>
        <p:nvPicPr>
          <p:cNvPr id="6" name="Picture 5">
            <a:extLst>
              <a:ext uri="{FF2B5EF4-FFF2-40B4-BE49-F238E27FC236}">
                <a16:creationId xmlns:a16="http://schemas.microsoft.com/office/drawing/2014/main" id="{7A74FFB6-B5C8-DD28-FB7F-082EE91E2092}"/>
              </a:ext>
            </a:extLst>
          </p:cNvPr>
          <p:cNvPicPr>
            <a:picLocks noChangeAspect="1"/>
          </p:cNvPicPr>
          <p:nvPr/>
        </p:nvPicPr>
        <p:blipFill>
          <a:blip r:embed="rId3"/>
          <a:stretch>
            <a:fillRect/>
          </a:stretch>
        </p:blipFill>
        <p:spPr>
          <a:xfrm>
            <a:off x="884918" y="2192640"/>
            <a:ext cx="4210050" cy="3171825"/>
          </a:xfrm>
          <a:prstGeom prst="rect">
            <a:avLst/>
          </a:prstGeom>
        </p:spPr>
      </p:pic>
      <p:pic>
        <p:nvPicPr>
          <p:cNvPr id="10" name="Picture 9">
            <a:extLst>
              <a:ext uri="{FF2B5EF4-FFF2-40B4-BE49-F238E27FC236}">
                <a16:creationId xmlns:a16="http://schemas.microsoft.com/office/drawing/2014/main" id="{04DE3DDC-B661-48BD-5177-F535790D58BE}"/>
              </a:ext>
            </a:extLst>
          </p:cNvPr>
          <p:cNvPicPr>
            <a:picLocks noChangeAspect="1"/>
          </p:cNvPicPr>
          <p:nvPr/>
        </p:nvPicPr>
        <p:blipFill>
          <a:blip r:embed="rId4"/>
          <a:stretch>
            <a:fillRect/>
          </a:stretch>
        </p:blipFill>
        <p:spPr>
          <a:xfrm>
            <a:off x="6564993" y="2192640"/>
            <a:ext cx="4229100" cy="3171825"/>
          </a:xfrm>
          <a:prstGeom prst="rect">
            <a:avLst/>
          </a:prstGeom>
        </p:spPr>
      </p:pic>
    </p:spTree>
    <p:extLst>
      <p:ext uri="{BB962C8B-B14F-4D97-AF65-F5344CB8AC3E}">
        <p14:creationId xmlns:p14="http://schemas.microsoft.com/office/powerpoint/2010/main" val="888055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 name="PRESGUID" val="f5defbb4-33b4-43a6-867e-2128e57199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1370</Words>
  <Application>Microsoft Office PowerPoint</Application>
  <PresentationFormat>Widescreen</PresentationFormat>
  <Paragraphs>62</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Georgia</vt:lpstr>
      <vt:lpstr>inherit</vt:lpstr>
      <vt:lpstr>Open Sans</vt:lpstr>
      <vt:lpstr>Open Sans</vt:lpstr>
      <vt:lpstr>Times New Roman</vt:lpstr>
      <vt:lpstr>Office Theme</vt:lpstr>
      <vt:lpstr>SHELTERBOX</vt:lpstr>
      <vt:lpstr>shelterbox</vt:lpstr>
      <vt:lpstr>PowerPoint Presentation</vt:lpstr>
      <vt:lpstr>PowerPoint Presentation</vt:lpstr>
      <vt:lpstr>PowerPoint Presentation</vt:lpstr>
      <vt:lpstr>shelterbox</vt:lpstr>
      <vt:lpstr>you’ve helped around 200.000 people</vt:lpstr>
      <vt:lpstr>you’ve helped around 200.000 people</vt:lpstr>
      <vt:lpstr>you’ve helped around 200.000 people</vt:lpstr>
      <vt:lpstr>Bedankt om shelterbox te steunen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Paul Vandeloo</cp:lastModifiedBy>
  <cp:revision>187</cp:revision>
  <cp:lastPrinted>2019-12-04T20:41:25Z</cp:lastPrinted>
  <dcterms:created xsi:type="dcterms:W3CDTF">2019-11-18T03:22:22Z</dcterms:created>
  <dcterms:modified xsi:type="dcterms:W3CDTF">2024-02-26T14:27:46Z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y fmtid="{D5CDD505-2E9C-101B-9397-08002B2CF9AE}" pid="4" name="MSIP_Label_33388a57-ce48-4947-8b83-910a7bee2ddc_Enabled">
    <vt:lpwstr>true</vt:lpwstr>
  </property>
  <property fmtid="{D5CDD505-2E9C-101B-9397-08002B2CF9AE}" pid="5" name="MSIP_Label_33388a57-ce48-4947-8b83-910a7bee2ddc_SetDate">
    <vt:lpwstr>2022-07-11T13:59:53Z</vt:lpwstr>
  </property>
  <property fmtid="{D5CDD505-2E9C-101B-9397-08002B2CF9AE}" pid="6" name="MSIP_Label_33388a57-ce48-4947-8b83-910a7bee2ddc_Method">
    <vt:lpwstr>Standard</vt:lpwstr>
  </property>
  <property fmtid="{D5CDD505-2E9C-101B-9397-08002B2CF9AE}" pid="7" name="MSIP_Label_33388a57-ce48-4947-8b83-910a7bee2ddc_Name">
    <vt:lpwstr>Intern</vt:lpwstr>
  </property>
  <property fmtid="{D5CDD505-2E9C-101B-9397-08002B2CF9AE}" pid="8" name="MSIP_Label_33388a57-ce48-4947-8b83-910a7bee2ddc_SiteId">
    <vt:lpwstr>cc814b9c-9a99-44a2-bc5c-f7f275945ba5</vt:lpwstr>
  </property>
  <property fmtid="{D5CDD505-2E9C-101B-9397-08002B2CF9AE}" pid="9" name="MSIP_Label_33388a57-ce48-4947-8b83-910a7bee2ddc_ActionId">
    <vt:lpwstr>aebf8d37-4076-4021-8683-a4911390474e</vt:lpwstr>
  </property>
  <property fmtid="{D5CDD505-2E9C-101B-9397-08002B2CF9AE}" pid="10" name="MSIP_Label_33388a57-ce48-4947-8b83-910a7bee2ddc_ContentBits">
    <vt:lpwstr>3</vt:lpwstr>
  </property>
</Properties>
</file>