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4147" r:id="rId2"/>
    <p:sldId id="263" r:id="rId3"/>
    <p:sldId id="265" r:id="rId4"/>
    <p:sldId id="266" r:id="rId5"/>
    <p:sldId id="267" r:id="rId6"/>
    <p:sldId id="278" r:id="rId7"/>
    <p:sldId id="268" r:id="rId8"/>
    <p:sldId id="4150" r:id="rId9"/>
    <p:sldId id="4148" r:id="rId10"/>
    <p:sldId id="4149" r:id="rId11"/>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58F"/>
    <a:srgbClr val="FFFFFF"/>
    <a:srgbClr val="DA1A5A"/>
    <a:srgbClr val="B8ECF0"/>
    <a:srgbClr val="99FFCC"/>
    <a:srgbClr val="66FFFF"/>
    <a:srgbClr val="66FFCC"/>
    <a:srgbClr val="48595D"/>
    <a:srgbClr val="D9185C"/>
    <a:srgbClr val="06B4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0863" autoAdjust="0"/>
  </p:normalViewPr>
  <p:slideViewPr>
    <p:cSldViewPr snapToGrid="0" showGuides="1">
      <p:cViewPr varScale="1">
        <p:scale>
          <a:sx n="114" d="100"/>
          <a:sy n="114" d="100"/>
        </p:scale>
        <p:origin x="1716" y="56"/>
      </p:cViewPr>
      <p:guideLst>
        <p:guide orient="horz" pos="2632"/>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0" d="100"/>
          <a:sy n="50" d="100"/>
        </p:scale>
        <p:origin x="2640"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Vandeloo" userId="3c655b5a79f3b167" providerId="LiveId" clId="{5ECBC6E2-6690-4A5A-9099-1DD2503B1D25}"/>
    <pc:docChg chg="custSel addSld delSld modSld">
      <pc:chgData name="Paul Vandeloo" userId="3c655b5a79f3b167" providerId="LiveId" clId="{5ECBC6E2-6690-4A5A-9099-1DD2503B1D25}" dt="2022-10-27T13:46:46.635" v="56" actId="478"/>
      <pc:docMkLst>
        <pc:docMk/>
      </pc:docMkLst>
      <pc:sldChg chg="del">
        <pc:chgData name="Paul Vandeloo" userId="3c655b5a79f3b167" providerId="LiveId" clId="{5ECBC6E2-6690-4A5A-9099-1DD2503B1D25}" dt="2022-10-27T13:46:33.718" v="36" actId="47"/>
        <pc:sldMkLst>
          <pc:docMk/>
          <pc:sldMk cId="2833313357" sldId="259"/>
        </pc:sldMkLst>
      </pc:sldChg>
      <pc:sldChg chg="add">
        <pc:chgData name="Paul Vandeloo" userId="3c655b5a79f3b167" providerId="LiveId" clId="{5ECBC6E2-6690-4A5A-9099-1DD2503B1D25}" dt="2022-10-27T13:42:06.387" v="0"/>
        <pc:sldMkLst>
          <pc:docMk/>
          <pc:sldMk cId="2899767432" sldId="263"/>
        </pc:sldMkLst>
      </pc:sldChg>
      <pc:sldChg chg="addSp delSp modSp add mod">
        <pc:chgData name="Paul Vandeloo" userId="3c655b5a79f3b167" providerId="LiveId" clId="{5ECBC6E2-6690-4A5A-9099-1DD2503B1D25}" dt="2022-10-27T13:45:24.561" v="34" actId="20577"/>
        <pc:sldMkLst>
          <pc:docMk/>
          <pc:sldMk cId="1030417470" sldId="265"/>
        </pc:sldMkLst>
        <pc:spChg chg="add del mod">
          <ac:chgData name="Paul Vandeloo" userId="3c655b5a79f3b167" providerId="LiveId" clId="{5ECBC6E2-6690-4A5A-9099-1DD2503B1D25}" dt="2022-10-27T13:42:20.511" v="1"/>
          <ac:spMkLst>
            <pc:docMk/>
            <pc:sldMk cId="1030417470" sldId="265"/>
            <ac:spMk id="2" creationId="{C16B56D0-AB39-FDD0-8C2A-DBAF7880ABA4}"/>
          </ac:spMkLst>
        </pc:spChg>
        <pc:spChg chg="add del mod">
          <ac:chgData name="Paul Vandeloo" userId="3c655b5a79f3b167" providerId="LiveId" clId="{5ECBC6E2-6690-4A5A-9099-1DD2503B1D25}" dt="2022-10-27T13:42:20.511" v="1"/>
          <ac:spMkLst>
            <pc:docMk/>
            <pc:sldMk cId="1030417470" sldId="265"/>
            <ac:spMk id="3" creationId="{FFB24686-949A-254B-C450-8EBBA726D346}"/>
          </ac:spMkLst>
        </pc:spChg>
        <pc:spChg chg="mod">
          <ac:chgData name="Paul Vandeloo" userId="3c655b5a79f3b167" providerId="LiveId" clId="{5ECBC6E2-6690-4A5A-9099-1DD2503B1D25}" dt="2022-10-27T13:42:20.511" v="1"/>
          <ac:spMkLst>
            <pc:docMk/>
            <pc:sldMk cId="1030417470" sldId="265"/>
            <ac:spMk id="16386" creationId="{00000000-0000-0000-0000-000000000000}"/>
          </ac:spMkLst>
        </pc:spChg>
        <pc:spChg chg="mod">
          <ac:chgData name="Paul Vandeloo" userId="3c655b5a79f3b167" providerId="LiveId" clId="{5ECBC6E2-6690-4A5A-9099-1DD2503B1D25}" dt="2022-10-27T13:45:24.561" v="34" actId="20577"/>
          <ac:spMkLst>
            <pc:docMk/>
            <pc:sldMk cId="1030417470" sldId="265"/>
            <ac:spMk id="16387" creationId="{00000000-0000-0000-0000-000000000000}"/>
          </ac:spMkLst>
        </pc:spChg>
        <pc:picChg chg="mod">
          <ac:chgData name="Paul Vandeloo" userId="3c655b5a79f3b167" providerId="LiveId" clId="{5ECBC6E2-6690-4A5A-9099-1DD2503B1D25}" dt="2022-10-27T13:44:40.011" v="22" actId="14100"/>
          <ac:picMkLst>
            <pc:docMk/>
            <pc:sldMk cId="1030417470" sldId="265"/>
            <ac:picMk id="16388" creationId="{00000000-0000-0000-0000-000000000000}"/>
          </ac:picMkLst>
        </pc:picChg>
      </pc:sldChg>
      <pc:sldChg chg="add">
        <pc:chgData name="Paul Vandeloo" userId="3c655b5a79f3b167" providerId="LiveId" clId="{5ECBC6E2-6690-4A5A-9099-1DD2503B1D25}" dt="2022-10-27T13:42:06.387" v="0"/>
        <pc:sldMkLst>
          <pc:docMk/>
          <pc:sldMk cId="1743668138" sldId="266"/>
        </pc:sldMkLst>
      </pc:sldChg>
      <pc:sldChg chg="add">
        <pc:chgData name="Paul Vandeloo" userId="3c655b5a79f3b167" providerId="LiveId" clId="{5ECBC6E2-6690-4A5A-9099-1DD2503B1D25}" dt="2022-10-27T13:42:06.387" v="0"/>
        <pc:sldMkLst>
          <pc:docMk/>
          <pc:sldMk cId="1334572064" sldId="267"/>
        </pc:sldMkLst>
      </pc:sldChg>
      <pc:sldChg chg="add">
        <pc:chgData name="Paul Vandeloo" userId="3c655b5a79f3b167" providerId="LiveId" clId="{5ECBC6E2-6690-4A5A-9099-1DD2503B1D25}" dt="2022-10-27T13:42:06.387" v="0"/>
        <pc:sldMkLst>
          <pc:docMk/>
          <pc:sldMk cId="1808971875" sldId="268"/>
        </pc:sldMkLst>
      </pc:sldChg>
      <pc:sldChg chg="delSp modSp mod">
        <pc:chgData name="Paul Vandeloo" userId="3c655b5a79f3b167" providerId="LiveId" clId="{5ECBC6E2-6690-4A5A-9099-1DD2503B1D25}" dt="2022-10-27T13:46:46.635" v="56" actId="478"/>
        <pc:sldMkLst>
          <pc:docMk/>
          <pc:sldMk cId="850440037" sldId="4147"/>
        </pc:sldMkLst>
        <pc:spChg chg="del">
          <ac:chgData name="Paul Vandeloo" userId="3c655b5a79f3b167" providerId="LiveId" clId="{5ECBC6E2-6690-4A5A-9099-1DD2503B1D25}" dt="2022-10-27T13:46:46.635" v="56" actId="478"/>
          <ac:spMkLst>
            <pc:docMk/>
            <pc:sldMk cId="850440037" sldId="4147"/>
            <ac:spMk id="2" creationId="{BF6E63D9-CC62-02BE-8FE6-8F86C9095D65}"/>
          </ac:spMkLst>
        </pc:spChg>
        <pc:spChg chg="mod">
          <ac:chgData name="Paul Vandeloo" userId="3c655b5a79f3b167" providerId="LiveId" clId="{5ECBC6E2-6690-4A5A-9099-1DD2503B1D25}" dt="2022-10-27T13:46:43.104" v="55" actId="20577"/>
          <ac:spMkLst>
            <pc:docMk/>
            <pc:sldMk cId="850440037" sldId="4147"/>
            <ac:spMk id="3" creationId="{D37A6F52-9503-9313-4352-8161DF4E586E}"/>
          </ac:spMkLst>
        </pc:spChg>
      </pc:sldChg>
      <pc:sldChg chg="del">
        <pc:chgData name="Paul Vandeloo" userId="3c655b5a79f3b167" providerId="LiveId" clId="{5ECBC6E2-6690-4A5A-9099-1DD2503B1D25}" dt="2022-10-27T13:46:22.749" v="35" actId="47"/>
        <pc:sldMkLst>
          <pc:docMk/>
          <pc:sldMk cId="589537039" sldId="4148"/>
        </pc:sldMkLst>
      </pc:sldChg>
    </pc:docChg>
  </pc:docChgLst>
  <pc:docChgLst>
    <pc:chgData name="Paul Vandeloo" userId="3c655b5a79f3b167" providerId="LiveId" clId="{C80CBE3A-9F8A-47B7-85FC-378608B301A0}"/>
    <pc:docChg chg="custSel addSld modSld modMainMaster">
      <pc:chgData name="Paul Vandeloo" userId="3c655b5a79f3b167" providerId="LiveId" clId="{C80CBE3A-9F8A-47B7-85FC-378608B301A0}" dt="2022-10-28T06:15:47.918" v="84" actId="20577"/>
      <pc:docMkLst>
        <pc:docMk/>
      </pc:docMkLst>
      <pc:sldChg chg="add">
        <pc:chgData name="Paul Vandeloo" userId="3c655b5a79f3b167" providerId="LiveId" clId="{C80CBE3A-9F8A-47B7-85FC-378608B301A0}" dt="2022-10-28T06:12:10.887" v="0"/>
        <pc:sldMkLst>
          <pc:docMk/>
          <pc:sldMk cId="1089074645" sldId="278"/>
        </pc:sldMkLst>
      </pc:sldChg>
      <pc:sldChg chg="addSp delSp modSp new mod modClrScheme chgLayout">
        <pc:chgData name="Paul Vandeloo" userId="3c655b5a79f3b167" providerId="LiveId" clId="{C80CBE3A-9F8A-47B7-85FC-378608B301A0}" dt="2022-10-28T06:15:40.038" v="74" actId="20577"/>
        <pc:sldMkLst>
          <pc:docMk/>
          <pc:sldMk cId="2031544677" sldId="4148"/>
        </pc:sldMkLst>
        <pc:spChg chg="del mod ord">
          <ac:chgData name="Paul Vandeloo" userId="3c655b5a79f3b167" providerId="LiveId" clId="{C80CBE3A-9F8A-47B7-85FC-378608B301A0}" dt="2022-10-28T06:12:20.326" v="2" actId="700"/>
          <ac:spMkLst>
            <pc:docMk/>
            <pc:sldMk cId="2031544677" sldId="4148"/>
            <ac:spMk id="2" creationId="{93A555CF-3FE5-14F8-743D-43B7E6D71D4D}"/>
          </ac:spMkLst>
        </pc:spChg>
        <pc:spChg chg="add mod ord">
          <ac:chgData name="Paul Vandeloo" userId="3c655b5a79f3b167" providerId="LiveId" clId="{C80CBE3A-9F8A-47B7-85FC-378608B301A0}" dt="2022-10-28T06:15:40.038" v="74" actId="20577"/>
          <ac:spMkLst>
            <pc:docMk/>
            <pc:sldMk cId="2031544677" sldId="4148"/>
            <ac:spMk id="3" creationId="{5059163E-96A9-C1B1-EB77-DD62B13C7FB3}"/>
          </ac:spMkLst>
        </pc:spChg>
        <pc:spChg chg="add mod ord">
          <ac:chgData name="Paul Vandeloo" userId="3c655b5a79f3b167" providerId="LiveId" clId="{C80CBE3A-9F8A-47B7-85FC-378608B301A0}" dt="2022-10-28T06:12:20.326" v="2" actId="700"/>
          <ac:spMkLst>
            <pc:docMk/>
            <pc:sldMk cId="2031544677" sldId="4148"/>
            <ac:spMk id="4" creationId="{83A791BB-0D8D-0AE8-AE2A-2A4D2E1291EC}"/>
          </ac:spMkLst>
        </pc:spChg>
      </pc:sldChg>
      <pc:sldChg chg="modSp add mod">
        <pc:chgData name="Paul Vandeloo" userId="3c655b5a79f3b167" providerId="LiveId" clId="{C80CBE3A-9F8A-47B7-85FC-378608B301A0}" dt="2022-10-28T06:15:47.918" v="84" actId="20577"/>
        <pc:sldMkLst>
          <pc:docMk/>
          <pc:sldMk cId="541912599" sldId="4149"/>
        </pc:sldMkLst>
        <pc:spChg chg="mod">
          <ac:chgData name="Paul Vandeloo" userId="3c655b5a79f3b167" providerId="LiveId" clId="{C80CBE3A-9F8A-47B7-85FC-378608B301A0}" dt="2022-10-28T06:15:47.918" v="84" actId="20577"/>
          <ac:spMkLst>
            <pc:docMk/>
            <pc:sldMk cId="541912599" sldId="4149"/>
            <ac:spMk id="3" creationId="{5059163E-96A9-C1B1-EB77-DD62B13C7FB3}"/>
          </ac:spMkLst>
        </pc:spChg>
      </pc:sldChg>
      <pc:sldMasterChg chg="modSldLayout">
        <pc:chgData name="Paul Vandeloo" userId="3c655b5a79f3b167" providerId="LiveId" clId="{C80CBE3A-9F8A-47B7-85FC-378608B301A0}" dt="2022-10-28T06:14:11.152" v="14"/>
        <pc:sldMasterMkLst>
          <pc:docMk/>
          <pc:sldMasterMk cId="1000935759" sldId="2147483648"/>
        </pc:sldMasterMkLst>
        <pc:sldLayoutChg chg="addSp delSp modSp mod">
          <pc:chgData name="Paul Vandeloo" userId="3c655b5a79f3b167" providerId="LiveId" clId="{C80CBE3A-9F8A-47B7-85FC-378608B301A0}" dt="2022-10-28T06:14:11.152" v="14"/>
          <pc:sldLayoutMkLst>
            <pc:docMk/>
            <pc:sldMasterMk cId="1000935759" sldId="2147483648"/>
            <pc:sldLayoutMk cId="3943708573" sldId="2147483650"/>
          </pc:sldLayoutMkLst>
          <pc:spChg chg="del mod">
            <ac:chgData name="Paul Vandeloo" userId="3c655b5a79f3b167" providerId="LiveId" clId="{C80CBE3A-9F8A-47B7-85FC-378608B301A0}" dt="2022-10-28T06:14:10.445" v="13" actId="478"/>
            <ac:spMkLst>
              <pc:docMk/>
              <pc:sldMasterMk cId="1000935759" sldId="2147483648"/>
              <pc:sldLayoutMk cId="3943708573" sldId="2147483650"/>
              <ac:spMk id="2" creationId="{DB110B65-104E-48DA-9FDA-01FF9A48E841}"/>
            </ac:spMkLst>
          </pc:spChg>
          <pc:spChg chg="add mod">
            <ac:chgData name="Paul Vandeloo" userId="3c655b5a79f3b167" providerId="LiveId" clId="{C80CBE3A-9F8A-47B7-85FC-378608B301A0}" dt="2022-10-28T06:14:11.152" v="14"/>
            <ac:spMkLst>
              <pc:docMk/>
              <pc:sldMasterMk cId="1000935759" sldId="2147483648"/>
              <pc:sldLayoutMk cId="3943708573" sldId="2147483650"/>
              <ac:spMk id="3" creationId="{DC2068A6-19BC-E15A-9BF4-D24012BC9980}"/>
            </ac:spMkLst>
          </pc:spChg>
        </pc:sldLayoutChg>
        <pc:sldLayoutChg chg="modSp mod">
          <pc:chgData name="Paul Vandeloo" userId="3c655b5a79f3b167" providerId="LiveId" clId="{C80CBE3A-9F8A-47B7-85FC-378608B301A0}" dt="2022-10-28T06:13:20.532" v="6" actId="242"/>
          <pc:sldLayoutMkLst>
            <pc:docMk/>
            <pc:sldMasterMk cId="1000935759" sldId="2147483648"/>
            <pc:sldLayoutMk cId="4026815790" sldId="2147483659"/>
          </pc:sldLayoutMkLst>
          <pc:spChg chg="mod">
            <ac:chgData name="Paul Vandeloo" userId="3c655b5a79f3b167" providerId="LiveId" clId="{C80CBE3A-9F8A-47B7-85FC-378608B301A0}" dt="2022-10-28T06:13:20.532" v="6" actId="242"/>
            <ac:spMkLst>
              <pc:docMk/>
              <pc:sldMasterMk cId="1000935759" sldId="2147483648"/>
              <pc:sldLayoutMk cId="4026815790" sldId="2147483659"/>
              <ac:spMk id="8" creationId="{C48881AF-761E-4663-9A5E-BC34236BC1FE}"/>
            </ac:spMkLst>
          </pc:spChg>
        </pc:sldLayoutChg>
        <pc:sldLayoutChg chg="modSp mod">
          <pc:chgData name="Paul Vandeloo" userId="3c655b5a79f3b167" providerId="LiveId" clId="{C80CBE3A-9F8A-47B7-85FC-378608B301A0}" dt="2022-10-28T06:13:15.724" v="5" actId="242"/>
          <pc:sldLayoutMkLst>
            <pc:docMk/>
            <pc:sldMasterMk cId="1000935759" sldId="2147483648"/>
            <pc:sldLayoutMk cId="3874722889" sldId="2147483673"/>
          </pc:sldLayoutMkLst>
          <pc:spChg chg="mod">
            <ac:chgData name="Paul Vandeloo" userId="3c655b5a79f3b167" providerId="LiveId" clId="{C80CBE3A-9F8A-47B7-85FC-378608B301A0}" dt="2022-10-28T06:13:15.724" v="5" actId="242"/>
            <ac:spMkLst>
              <pc:docMk/>
              <pc:sldMasterMk cId="1000935759" sldId="2147483648"/>
              <pc:sldLayoutMk cId="3874722889" sldId="2147483673"/>
              <ac:spMk id="2" creationId="{DB110B65-104E-48DA-9FDA-01FF9A48E841}"/>
            </ac:spMkLst>
          </pc:spChg>
        </pc:sldLayoutChg>
        <pc:sldLayoutChg chg="addSp delSp modSp mod">
          <pc:chgData name="Paul Vandeloo" userId="3c655b5a79f3b167" providerId="LiveId" clId="{C80CBE3A-9F8A-47B7-85FC-378608B301A0}" dt="2022-10-28T06:14:03.291" v="12"/>
          <pc:sldLayoutMkLst>
            <pc:docMk/>
            <pc:sldMasterMk cId="1000935759" sldId="2147483648"/>
            <pc:sldLayoutMk cId="1257306638" sldId="2147483684"/>
          </pc:sldLayoutMkLst>
          <pc:spChg chg="del mod">
            <ac:chgData name="Paul Vandeloo" userId="3c655b5a79f3b167" providerId="LiveId" clId="{C80CBE3A-9F8A-47B7-85FC-378608B301A0}" dt="2022-10-28T06:13:35.546" v="8" actId="478"/>
            <ac:spMkLst>
              <pc:docMk/>
              <pc:sldMasterMk cId="1000935759" sldId="2147483648"/>
              <pc:sldLayoutMk cId="1257306638" sldId="2147483684"/>
              <ac:spMk id="2" creationId="{DB110B65-104E-48DA-9FDA-01FF9A48E841}"/>
            </ac:spMkLst>
          </pc:spChg>
          <pc:spChg chg="add mod">
            <ac:chgData name="Paul Vandeloo" userId="3c655b5a79f3b167" providerId="LiveId" clId="{C80CBE3A-9F8A-47B7-85FC-378608B301A0}" dt="2022-10-28T06:13:36.723" v="9"/>
            <ac:spMkLst>
              <pc:docMk/>
              <pc:sldMasterMk cId="1000935759" sldId="2147483648"/>
              <pc:sldLayoutMk cId="1257306638" sldId="2147483684"/>
              <ac:spMk id="3" creationId="{32E051BC-05D6-7DD5-7E7B-9ECF7B597AD0}"/>
            </ac:spMkLst>
          </pc:spChg>
          <pc:spChg chg="add del mod">
            <ac:chgData name="Paul Vandeloo" userId="3c655b5a79f3b167" providerId="LiveId" clId="{C80CBE3A-9F8A-47B7-85FC-378608B301A0}" dt="2022-10-28T06:14:01.980" v="11" actId="478"/>
            <ac:spMkLst>
              <pc:docMk/>
              <pc:sldMasterMk cId="1000935759" sldId="2147483648"/>
              <pc:sldLayoutMk cId="1257306638" sldId="2147483684"/>
              <ac:spMk id="4" creationId="{036432FE-DD49-17C4-69A6-3ADF958DF7D9}"/>
            </ac:spMkLst>
          </pc:spChg>
          <pc:spChg chg="add mod">
            <ac:chgData name="Paul Vandeloo" userId="3c655b5a79f3b167" providerId="LiveId" clId="{C80CBE3A-9F8A-47B7-85FC-378608B301A0}" dt="2022-10-28T06:14:03.291" v="12"/>
            <ac:spMkLst>
              <pc:docMk/>
              <pc:sldMasterMk cId="1000935759" sldId="2147483648"/>
              <pc:sldLayoutMk cId="1257306638" sldId="2147483684"/>
              <ac:spMk id="5" creationId="{B5355821-D4A3-F5C0-4860-CA96911A9154}"/>
            </ac:spMkLst>
          </pc:spChg>
        </pc:sldLayoutChg>
      </pc:sldMasterChg>
    </pc:docChg>
  </pc:docChgLst>
  <pc:docChgLst>
    <pc:chgData name="Paul Vandeloo" userId="3c655b5a79f3b167" providerId="LiveId" clId="{21AF899D-E16C-4A91-AD2E-33258B9556A8}"/>
    <pc:docChg chg="custSel addSld delSld modSld delMainMaster modMainMaster">
      <pc:chgData name="Paul Vandeloo" userId="3c655b5a79f3b167" providerId="LiveId" clId="{21AF899D-E16C-4A91-AD2E-33258B9556A8}" dt="2022-10-27T13:40:09.891" v="49" actId="20577"/>
      <pc:docMkLst>
        <pc:docMk/>
      </pc:docMkLst>
      <pc:sldChg chg="modNotesTx">
        <pc:chgData name="Paul Vandeloo" userId="3c655b5a79f3b167" providerId="LiveId" clId="{21AF899D-E16C-4A91-AD2E-33258B9556A8}" dt="2022-10-27T13:29:26.809" v="1" actId="6549"/>
        <pc:sldMkLst>
          <pc:docMk/>
          <pc:sldMk cId="2833313357" sldId="259"/>
        </pc:sldMkLst>
      </pc:sldChg>
      <pc:sldChg chg="del">
        <pc:chgData name="Paul Vandeloo" userId="3c655b5a79f3b167" providerId="LiveId" clId="{21AF899D-E16C-4A91-AD2E-33258B9556A8}" dt="2022-10-27T13:34:23.481" v="8" actId="47"/>
        <pc:sldMkLst>
          <pc:docMk/>
          <pc:sldMk cId="2593788784" sldId="319"/>
        </pc:sldMkLst>
      </pc:sldChg>
      <pc:sldChg chg="del modNotesTx">
        <pc:chgData name="Paul Vandeloo" userId="3c655b5a79f3b167" providerId="LiveId" clId="{21AF899D-E16C-4A91-AD2E-33258B9556A8}" dt="2022-10-27T13:34:23.481" v="8" actId="47"/>
        <pc:sldMkLst>
          <pc:docMk/>
          <pc:sldMk cId="2511987065" sldId="326"/>
        </pc:sldMkLst>
      </pc:sldChg>
      <pc:sldChg chg="del">
        <pc:chgData name="Paul Vandeloo" userId="3c655b5a79f3b167" providerId="LiveId" clId="{21AF899D-E16C-4A91-AD2E-33258B9556A8}" dt="2022-10-27T13:34:23.481" v="8" actId="47"/>
        <pc:sldMkLst>
          <pc:docMk/>
          <pc:sldMk cId="1907968182" sldId="342"/>
        </pc:sldMkLst>
      </pc:sldChg>
      <pc:sldChg chg="del">
        <pc:chgData name="Paul Vandeloo" userId="3c655b5a79f3b167" providerId="LiveId" clId="{21AF899D-E16C-4A91-AD2E-33258B9556A8}" dt="2022-10-27T13:34:23.481" v="8" actId="47"/>
        <pc:sldMkLst>
          <pc:docMk/>
          <pc:sldMk cId="1299996673" sldId="351"/>
        </pc:sldMkLst>
      </pc:sldChg>
      <pc:sldChg chg="del">
        <pc:chgData name="Paul Vandeloo" userId="3c655b5a79f3b167" providerId="LiveId" clId="{21AF899D-E16C-4A91-AD2E-33258B9556A8}" dt="2022-10-27T13:34:23.481" v="8" actId="47"/>
        <pc:sldMkLst>
          <pc:docMk/>
          <pc:sldMk cId="2103873503" sldId="356"/>
        </pc:sldMkLst>
      </pc:sldChg>
      <pc:sldChg chg="del">
        <pc:chgData name="Paul Vandeloo" userId="3c655b5a79f3b167" providerId="LiveId" clId="{21AF899D-E16C-4A91-AD2E-33258B9556A8}" dt="2022-10-27T13:34:23.481" v="8" actId="47"/>
        <pc:sldMkLst>
          <pc:docMk/>
          <pc:sldMk cId="801963350" sldId="4087"/>
        </pc:sldMkLst>
      </pc:sldChg>
      <pc:sldChg chg="del">
        <pc:chgData name="Paul Vandeloo" userId="3c655b5a79f3b167" providerId="LiveId" clId="{21AF899D-E16C-4A91-AD2E-33258B9556A8}" dt="2022-10-27T13:34:23.481" v="8" actId="47"/>
        <pc:sldMkLst>
          <pc:docMk/>
          <pc:sldMk cId="3177239309" sldId="4088"/>
        </pc:sldMkLst>
      </pc:sldChg>
      <pc:sldChg chg="del">
        <pc:chgData name="Paul Vandeloo" userId="3c655b5a79f3b167" providerId="LiveId" clId="{21AF899D-E16C-4A91-AD2E-33258B9556A8}" dt="2022-10-27T13:34:23.481" v="8" actId="47"/>
        <pc:sldMkLst>
          <pc:docMk/>
          <pc:sldMk cId="3917859749" sldId="4089"/>
        </pc:sldMkLst>
      </pc:sldChg>
      <pc:sldChg chg="del">
        <pc:chgData name="Paul Vandeloo" userId="3c655b5a79f3b167" providerId="LiveId" clId="{21AF899D-E16C-4A91-AD2E-33258B9556A8}" dt="2022-10-27T13:34:23.481" v="8" actId="47"/>
        <pc:sldMkLst>
          <pc:docMk/>
          <pc:sldMk cId="47306742" sldId="4091"/>
        </pc:sldMkLst>
      </pc:sldChg>
      <pc:sldChg chg="del">
        <pc:chgData name="Paul Vandeloo" userId="3c655b5a79f3b167" providerId="LiveId" clId="{21AF899D-E16C-4A91-AD2E-33258B9556A8}" dt="2022-10-27T13:34:23.481" v="8" actId="47"/>
        <pc:sldMkLst>
          <pc:docMk/>
          <pc:sldMk cId="45303106" sldId="4099"/>
        </pc:sldMkLst>
      </pc:sldChg>
      <pc:sldChg chg="modSp del mod">
        <pc:chgData name="Paul Vandeloo" userId="3c655b5a79f3b167" providerId="LiveId" clId="{21AF899D-E16C-4A91-AD2E-33258B9556A8}" dt="2022-10-27T13:34:23.481" v="8" actId="47"/>
        <pc:sldMkLst>
          <pc:docMk/>
          <pc:sldMk cId="4232859111" sldId="4145"/>
        </pc:sldMkLst>
        <pc:spChg chg="mod">
          <ac:chgData name="Paul Vandeloo" userId="3c655b5a79f3b167" providerId="LiveId" clId="{21AF899D-E16C-4A91-AD2E-33258B9556A8}" dt="2022-10-27T13:29:55.778" v="6" actId="20577"/>
          <ac:spMkLst>
            <pc:docMk/>
            <pc:sldMk cId="4232859111" sldId="4145"/>
            <ac:spMk id="14" creationId="{F92BFEEE-FEFB-4AAC-8FB4-E3C4CA6C47AB}"/>
          </ac:spMkLst>
        </pc:spChg>
      </pc:sldChg>
      <pc:sldChg chg="modSp del mod">
        <pc:chgData name="Paul Vandeloo" userId="3c655b5a79f3b167" providerId="LiveId" clId="{21AF899D-E16C-4A91-AD2E-33258B9556A8}" dt="2022-10-27T13:34:23.481" v="8" actId="47"/>
        <pc:sldMkLst>
          <pc:docMk/>
          <pc:sldMk cId="3804707147" sldId="4146"/>
        </pc:sldMkLst>
        <pc:spChg chg="mod">
          <ac:chgData name="Paul Vandeloo" userId="3c655b5a79f3b167" providerId="LiveId" clId="{21AF899D-E16C-4A91-AD2E-33258B9556A8}" dt="2022-10-27T13:29:47.240" v="4" actId="6549"/>
          <ac:spMkLst>
            <pc:docMk/>
            <pc:sldMk cId="3804707147" sldId="4146"/>
            <ac:spMk id="4" creationId="{B5FA23E8-611A-4D93-B38D-A0D2036B5F2F}"/>
          </ac:spMkLst>
        </pc:spChg>
      </pc:sldChg>
      <pc:sldChg chg="del">
        <pc:chgData name="Paul Vandeloo" userId="3c655b5a79f3b167" providerId="LiveId" clId="{21AF899D-E16C-4A91-AD2E-33258B9556A8}" dt="2022-10-27T13:27:47.574" v="0" actId="47"/>
        <pc:sldMkLst>
          <pc:docMk/>
          <pc:sldMk cId="179584732" sldId="4147"/>
        </pc:sldMkLst>
      </pc:sldChg>
      <pc:sldChg chg="new">
        <pc:chgData name="Paul Vandeloo" userId="3c655b5a79f3b167" providerId="LiveId" clId="{21AF899D-E16C-4A91-AD2E-33258B9556A8}" dt="2022-10-27T13:34:05.411" v="7" actId="680"/>
        <pc:sldMkLst>
          <pc:docMk/>
          <pc:sldMk cId="850440037" sldId="4147"/>
        </pc:sldMkLst>
      </pc:sldChg>
      <pc:sldChg chg="addSp delSp modSp new mod modClrScheme chgLayout">
        <pc:chgData name="Paul Vandeloo" userId="3c655b5a79f3b167" providerId="LiveId" clId="{21AF899D-E16C-4A91-AD2E-33258B9556A8}" dt="2022-10-27T13:40:09.891" v="49" actId="20577"/>
        <pc:sldMkLst>
          <pc:docMk/>
          <pc:sldMk cId="589537039" sldId="4148"/>
        </pc:sldMkLst>
        <pc:spChg chg="del mod ord">
          <ac:chgData name="Paul Vandeloo" userId="3c655b5a79f3b167" providerId="LiveId" clId="{21AF899D-E16C-4A91-AD2E-33258B9556A8}" dt="2022-10-27T13:39:36.748" v="44" actId="700"/>
          <ac:spMkLst>
            <pc:docMk/>
            <pc:sldMk cId="589537039" sldId="4148"/>
            <ac:spMk id="2" creationId="{24D186D8-2758-8DF0-DC18-E8121C6FE8F9}"/>
          </ac:spMkLst>
        </pc:spChg>
        <pc:spChg chg="del mod ord">
          <ac:chgData name="Paul Vandeloo" userId="3c655b5a79f3b167" providerId="LiveId" clId="{21AF899D-E16C-4A91-AD2E-33258B9556A8}" dt="2022-10-27T13:39:36.748" v="44" actId="700"/>
          <ac:spMkLst>
            <pc:docMk/>
            <pc:sldMk cId="589537039" sldId="4148"/>
            <ac:spMk id="3" creationId="{F0EFAB20-E532-4EE5-3471-9FD29C08764A}"/>
          </ac:spMkLst>
        </pc:spChg>
        <pc:spChg chg="add mod ord">
          <ac:chgData name="Paul Vandeloo" userId="3c655b5a79f3b167" providerId="LiveId" clId="{21AF899D-E16C-4A91-AD2E-33258B9556A8}" dt="2022-10-27T13:40:09.891" v="49" actId="20577"/>
          <ac:spMkLst>
            <pc:docMk/>
            <pc:sldMk cId="589537039" sldId="4148"/>
            <ac:spMk id="4" creationId="{1F03566B-BC77-0A4B-D1A8-657C2DA8B9CA}"/>
          </ac:spMkLst>
        </pc:spChg>
        <pc:spChg chg="add mod ord">
          <ac:chgData name="Paul Vandeloo" userId="3c655b5a79f3b167" providerId="LiveId" clId="{21AF899D-E16C-4A91-AD2E-33258B9556A8}" dt="2022-10-27T13:40:07.954" v="47" actId="5793"/>
          <ac:spMkLst>
            <pc:docMk/>
            <pc:sldMk cId="589537039" sldId="4148"/>
            <ac:spMk id="5" creationId="{269F0C9E-5444-3A00-BC43-F86C4F00B3FA}"/>
          </ac:spMkLst>
        </pc:spChg>
      </pc:sldChg>
      <pc:sldChg chg="addSp delSp modSp new del mod modClrScheme chgLayout">
        <pc:chgData name="Paul Vandeloo" userId="3c655b5a79f3b167" providerId="LiveId" clId="{21AF899D-E16C-4A91-AD2E-33258B9556A8}" dt="2022-10-27T13:39:30.202" v="42" actId="47"/>
        <pc:sldMkLst>
          <pc:docMk/>
          <pc:sldMk cId="3294703655" sldId="4148"/>
        </pc:sldMkLst>
        <pc:spChg chg="del mod ord">
          <ac:chgData name="Paul Vandeloo" userId="3c655b5a79f3b167" providerId="LiveId" clId="{21AF899D-E16C-4A91-AD2E-33258B9556A8}" dt="2022-10-27T13:34:32.908" v="10" actId="700"/>
          <ac:spMkLst>
            <pc:docMk/>
            <pc:sldMk cId="3294703655" sldId="4148"/>
            <ac:spMk id="2" creationId="{77269905-9571-573F-8B8F-58FBE3666914}"/>
          </ac:spMkLst>
        </pc:spChg>
        <pc:spChg chg="del mod ord">
          <ac:chgData name="Paul Vandeloo" userId="3c655b5a79f3b167" providerId="LiveId" clId="{21AF899D-E16C-4A91-AD2E-33258B9556A8}" dt="2022-10-27T13:34:32.908" v="10" actId="700"/>
          <ac:spMkLst>
            <pc:docMk/>
            <pc:sldMk cId="3294703655" sldId="4148"/>
            <ac:spMk id="3" creationId="{5DBD903F-9D68-45D5-54C8-AA84EE079FA5}"/>
          </ac:spMkLst>
        </pc:spChg>
        <pc:spChg chg="add mod ord">
          <ac:chgData name="Paul Vandeloo" userId="3c655b5a79f3b167" providerId="LiveId" clId="{21AF899D-E16C-4A91-AD2E-33258B9556A8}" dt="2022-10-27T13:34:53.705" v="11" actId="242"/>
          <ac:spMkLst>
            <pc:docMk/>
            <pc:sldMk cId="3294703655" sldId="4148"/>
            <ac:spMk id="4" creationId="{D87285CF-D0B3-9AAD-CE40-E6D7DB03FCC8}"/>
          </ac:spMkLst>
        </pc:spChg>
        <pc:spChg chg="add mod ord">
          <ac:chgData name="Paul Vandeloo" userId="3c655b5a79f3b167" providerId="LiveId" clId="{21AF899D-E16C-4A91-AD2E-33258B9556A8}" dt="2022-10-27T13:34:32.908" v="10" actId="700"/>
          <ac:spMkLst>
            <pc:docMk/>
            <pc:sldMk cId="3294703655" sldId="4148"/>
            <ac:spMk id="5" creationId="{5F7FA8A2-5BA1-0F30-31CA-EAFB2D3AE4A8}"/>
          </ac:spMkLst>
        </pc:spChg>
      </pc:sldChg>
      <pc:sldMasterChg chg="delSldLayout modSldLayout">
        <pc:chgData name="Paul Vandeloo" userId="3c655b5a79f3b167" providerId="LiveId" clId="{21AF899D-E16C-4A91-AD2E-33258B9556A8}" dt="2022-10-27T13:39:02.597" v="41" actId="2696"/>
        <pc:sldMasterMkLst>
          <pc:docMk/>
          <pc:sldMasterMk cId="1000935759" sldId="2147483648"/>
        </pc:sldMasterMkLst>
        <pc:sldLayoutChg chg="modSp mod">
          <pc:chgData name="Paul Vandeloo" userId="3c655b5a79f3b167" providerId="LiveId" clId="{21AF899D-E16C-4A91-AD2E-33258B9556A8}" dt="2022-10-27T13:38:06.565" v="37" actId="14100"/>
          <pc:sldLayoutMkLst>
            <pc:docMk/>
            <pc:sldMasterMk cId="1000935759" sldId="2147483648"/>
            <pc:sldLayoutMk cId="3943708573" sldId="2147483650"/>
          </pc:sldLayoutMkLst>
          <pc:spChg chg="mod">
            <ac:chgData name="Paul Vandeloo" userId="3c655b5a79f3b167" providerId="LiveId" clId="{21AF899D-E16C-4A91-AD2E-33258B9556A8}" dt="2022-10-27T13:38:06.565" v="37" actId="14100"/>
            <ac:spMkLst>
              <pc:docMk/>
              <pc:sldMasterMk cId="1000935759" sldId="2147483648"/>
              <pc:sldLayoutMk cId="3943708573" sldId="2147483650"/>
              <ac:spMk id="2" creationId="{DB110B65-104E-48DA-9FDA-01FF9A48E841}"/>
            </ac:spMkLst>
          </pc:spChg>
          <pc:spChg chg="mod">
            <ac:chgData name="Paul Vandeloo" userId="3c655b5a79f3b167" providerId="LiveId" clId="{21AF899D-E16C-4A91-AD2E-33258B9556A8}" dt="2022-10-27T13:36:50.697" v="29" actId="14100"/>
            <ac:spMkLst>
              <pc:docMk/>
              <pc:sldMasterMk cId="1000935759" sldId="2147483648"/>
              <pc:sldLayoutMk cId="3943708573" sldId="2147483650"/>
              <ac:spMk id="8" creationId="{76B15CEA-7F4D-4111-91E1-C24BB8942014}"/>
            </ac:spMkLst>
          </pc:spChg>
          <pc:spChg chg="mod">
            <ac:chgData name="Paul Vandeloo" userId="3c655b5a79f3b167" providerId="LiveId" clId="{21AF899D-E16C-4A91-AD2E-33258B9556A8}" dt="2022-10-27T13:36:59.968" v="31" actId="14100"/>
            <ac:spMkLst>
              <pc:docMk/>
              <pc:sldMasterMk cId="1000935759" sldId="2147483648"/>
              <pc:sldLayoutMk cId="3943708573" sldId="2147483650"/>
              <ac:spMk id="10" creationId="{9A633E9E-2A95-4274-8C9E-B12F3C8F05DB}"/>
            </ac:spMkLst>
          </pc:spChg>
        </pc:sldLayoutChg>
        <pc:sldLayoutChg chg="modSp mod">
          <pc:chgData name="Paul Vandeloo" userId="3c655b5a79f3b167" providerId="LiveId" clId="{21AF899D-E16C-4A91-AD2E-33258B9556A8}" dt="2022-10-27T13:38:40.255" v="39" actId="14100"/>
          <pc:sldLayoutMkLst>
            <pc:docMk/>
            <pc:sldMasterMk cId="1000935759" sldId="2147483648"/>
            <pc:sldLayoutMk cId="4026815790" sldId="2147483659"/>
          </pc:sldLayoutMkLst>
          <pc:spChg chg="mod">
            <ac:chgData name="Paul Vandeloo" userId="3c655b5a79f3b167" providerId="LiveId" clId="{21AF899D-E16C-4A91-AD2E-33258B9556A8}" dt="2022-10-27T13:38:40.255" v="39" actId="14100"/>
            <ac:spMkLst>
              <pc:docMk/>
              <pc:sldMasterMk cId="1000935759" sldId="2147483648"/>
              <pc:sldLayoutMk cId="4026815790" sldId="2147483659"/>
              <ac:spMk id="8" creationId="{C48881AF-761E-4663-9A5E-BC34236BC1FE}"/>
            </ac:spMkLst>
          </pc:spChg>
        </pc:sldLayoutChg>
        <pc:sldLayoutChg chg="modSp mod">
          <pc:chgData name="Paul Vandeloo" userId="3c655b5a79f3b167" providerId="LiveId" clId="{21AF899D-E16C-4A91-AD2E-33258B9556A8}" dt="2022-10-27T13:38:21.744" v="38" actId="14100"/>
          <pc:sldLayoutMkLst>
            <pc:docMk/>
            <pc:sldMasterMk cId="1000935759" sldId="2147483648"/>
            <pc:sldLayoutMk cId="3874722889" sldId="2147483673"/>
          </pc:sldLayoutMkLst>
          <pc:spChg chg="mod">
            <ac:chgData name="Paul Vandeloo" userId="3c655b5a79f3b167" providerId="LiveId" clId="{21AF899D-E16C-4A91-AD2E-33258B9556A8}" dt="2022-10-27T13:37:46.516" v="35" actId="14100"/>
            <ac:spMkLst>
              <pc:docMk/>
              <pc:sldMasterMk cId="1000935759" sldId="2147483648"/>
              <pc:sldLayoutMk cId="3874722889" sldId="2147483673"/>
              <ac:spMk id="2" creationId="{DB110B65-104E-48DA-9FDA-01FF9A48E841}"/>
            </ac:spMkLst>
          </pc:spChg>
          <pc:spChg chg="mod">
            <ac:chgData name="Paul Vandeloo" userId="3c655b5a79f3b167" providerId="LiveId" clId="{21AF899D-E16C-4A91-AD2E-33258B9556A8}" dt="2022-10-27T13:37:54.907" v="36" actId="14100"/>
            <ac:spMkLst>
              <pc:docMk/>
              <pc:sldMasterMk cId="1000935759" sldId="2147483648"/>
              <pc:sldLayoutMk cId="3874722889" sldId="2147483673"/>
              <ac:spMk id="8" creationId="{76B15CEA-7F4D-4111-91E1-C24BB8942014}"/>
            </ac:spMkLst>
          </pc:spChg>
          <pc:spChg chg="mod">
            <ac:chgData name="Paul Vandeloo" userId="3c655b5a79f3b167" providerId="LiveId" clId="{21AF899D-E16C-4A91-AD2E-33258B9556A8}" dt="2022-10-27T13:38:21.744" v="38" actId="14100"/>
            <ac:spMkLst>
              <pc:docMk/>
              <pc:sldMasterMk cId="1000935759" sldId="2147483648"/>
              <pc:sldLayoutMk cId="3874722889" sldId="2147483673"/>
              <ac:spMk id="11" creationId="{11B1EC5A-E690-43D2-A0E3-D50BD6A53AFE}"/>
            </ac:spMkLst>
          </pc:spChg>
        </pc:sldLayoutChg>
        <pc:sldLayoutChg chg="del">
          <pc:chgData name="Paul Vandeloo" userId="3c655b5a79f3b167" providerId="LiveId" clId="{21AF899D-E16C-4A91-AD2E-33258B9556A8}" dt="2022-10-27T13:39:02.597" v="41" actId="2696"/>
          <pc:sldLayoutMkLst>
            <pc:docMk/>
            <pc:sldMasterMk cId="1000935759" sldId="2147483648"/>
            <pc:sldLayoutMk cId="1736505031" sldId="2147483676"/>
          </pc:sldLayoutMkLst>
        </pc:sldLayoutChg>
        <pc:sldLayoutChg chg="del">
          <pc:chgData name="Paul Vandeloo" userId="3c655b5a79f3b167" providerId="LiveId" clId="{21AF899D-E16C-4A91-AD2E-33258B9556A8}" dt="2022-10-27T13:34:23.481" v="8" actId="47"/>
          <pc:sldLayoutMkLst>
            <pc:docMk/>
            <pc:sldMasterMk cId="1000935759" sldId="2147483648"/>
            <pc:sldLayoutMk cId="1642867609" sldId="2147483677"/>
          </pc:sldLayoutMkLst>
        </pc:sldLayoutChg>
        <pc:sldLayoutChg chg="delSp mod">
          <pc:chgData name="Paul Vandeloo" userId="3c655b5a79f3b167" providerId="LiveId" clId="{21AF899D-E16C-4A91-AD2E-33258B9556A8}" dt="2022-10-27T13:38:58.502" v="40" actId="478"/>
          <pc:sldLayoutMkLst>
            <pc:docMk/>
            <pc:sldMasterMk cId="1000935759" sldId="2147483648"/>
            <pc:sldLayoutMk cId="1257306638" sldId="2147483684"/>
          </pc:sldLayoutMkLst>
          <pc:spChg chg="del">
            <ac:chgData name="Paul Vandeloo" userId="3c655b5a79f3b167" providerId="LiveId" clId="{21AF899D-E16C-4A91-AD2E-33258B9556A8}" dt="2022-10-27T13:38:58.502" v="40" actId="478"/>
            <ac:spMkLst>
              <pc:docMk/>
              <pc:sldMasterMk cId="1000935759" sldId="2147483648"/>
              <pc:sldLayoutMk cId="1257306638" sldId="2147483684"/>
              <ac:spMk id="10" creationId="{9A633E9E-2A95-4274-8C9E-B12F3C8F05DB}"/>
            </ac:spMkLst>
          </pc:spChg>
        </pc:sldLayoutChg>
      </pc:sldMasterChg>
      <pc:sldMasterChg chg="del delSldLayout">
        <pc:chgData name="Paul Vandeloo" userId="3c655b5a79f3b167" providerId="LiveId" clId="{21AF899D-E16C-4A91-AD2E-33258B9556A8}" dt="2022-10-27T13:34:23.481" v="8" actId="47"/>
        <pc:sldMasterMkLst>
          <pc:docMk/>
          <pc:sldMasterMk cId="2775170707" sldId="2147483684"/>
        </pc:sldMasterMkLst>
        <pc:sldLayoutChg chg="del">
          <pc:chgData name="Paul Vandeloo" userId="3c655b5a79f3b167" providerId="LiveId" clId="{21AF899D-E16C-4A91-AD2E-33258B9556A8}" dt="2022-10-27T13:34:23.481" v="8" actId="47"/>
          <pc:sldLayoutMkLst>
            <pc:docMk/>
            <pc:sldMasterMk cId="2775170707" sldId="2147483684"/>
            <pc:sldLayoutMk cId="718699649" sldId="2147483685"/>
          </pc:sldLayoutMkLst>
        </pc:sldLayoutChg>
        <pc:sldLayoutChg chg="del">
          <pc:chgData name="Paul Vandeloo" userId="3c655b5a79f3b167" providerId="LiveId" clId="{21AF899D-E16C-4A91-AD2E-33258B9556A8}" dt="2022-10-27T13:34:23.481" v="8" actId="47"/>
          <pc:sldLayoutMkLst>
            <pc:docMk/>
            <pc:sldMasterMk cId="2775170707" sldId="2147483684"/>
            <pc:sldLayoutMk cId="2444498011" sldId="2147483686"/>
          </pc:sldLayoutMkLst>
        </pc:sldLayoutChg>
        <pc:sldLayoutChg chg="del">
          <pc:chgData name="Paul Vandeloo" userId="3c655b5a79f3b167" providerId="LiveId" clId="{21AF899D-E16C-4A91-AD2E-33258B9556A8}" dt="2022-10-27T13:34:23.481" v="8" actId="47"/>
          <pc:sldLayoutMkLst>
            <pc:docMk/>
            <pc:sldMasterMk cId="2775170707" sldId="2147483684"/>
            <pc:sldLayoutMk cId="3667717461" sldId="2147483687"/>
          </pc:sldLayoutMkLst>
        </pc:sldLayoutChg>
        <pc:sldLayoutChg chg="del">
          <pc:chgData name="Paul Vandeloo" userId="3c655b5a79f3b167" providerId="LiveId" clId="{21AF899D-E16C-4A91-AD2E-33258B9556A8}" dt="2022-10-27T13:34:23.481" v="8" actId="47"/>
          <pc:sldLayoutMkLst>
            <pc:docMk/>
            <pc:sldMasterMk cId="2775170707" sldId="2147483684"/>
            <pc:sldLayoutMk cId="1706373796" sldId="2147483688"/>
          </pc:sldLayoutMkLst>
        </pc:sldLayoutChg>
        <pc:sldLayoutChg chg="del">
          <pc:chgData name="Paul Vandeloo" userId="3c655b5a79f3b167" providerId="LiveId" clId="{21AF899D-E16C-4A91-AD2E-33258B9556A8}" dt="2022-10-27T13:34:23.481" v="8" actId="47"/>
          <pc:sldLayoutMkLst>
            <pc:docMk/>
            <pc:sldMasterMk cId="2775170707" sldId="2147483684"/>
            <pc:sldLayoutMk cId="3369605137" sldId="2147483689"/>
          </pc:sldLayoutMkLst>
        </pc:sldLayoutChg>
        <pc:sldLayoutChg chg="del">
          <pc:chgData name="Paul Vandeloo" userId="3c655b5a79f3b167" providerId="LiveId" clId="{21AF899D-E16C-4A91-AD2E-33258B9556A8}" dt="2022-10-27T13:34:23.481" v="8" actId="47"/>
          <pc:sldLayoutMkLst>
            <pc:docMk/>
            <pc:sldMasterMk cId="2775170707" sldId="2147483684"/>
            <pc:sldLayoutMk cId="297505739" sldId="2147483690"/>
          </pc:sldLayoutMkLst>
        </pc:sldLayoutChg>
        <pc:sldLayoutChg chg="del">
          <pc:chgData name="Paul Vandeloo" userId="3c655b5a79f3b167" providerId="LiveId" clId="{21AF899D-E16C-4A91-AD2E-33258B9556A8}" dt="2022-10-27T13:34:23.481" v="8" actId="47"/>
          <pc:sldLayoutMkLst>
            <pc:docMk/>
            <pc:sldMasterMk cId="2775170707" sldId="2147483684"/>
            <pc:sldLayoutMk cId="4082531901" sldId="2147483691"/>
          </pc:sldLayoutMkLst>
        </pc:sldLayoutChg>
        <pc:sldLayoutChg chg="del">
          <pc:chgData name="Paul Vandeloo" userId="3c655b5a79f3b167" providerId="LiveId" clId="{21AF899D-E16C-4A91-AD2E-33258B9556A8}" dt="2022-10-27T13:34:23.481" v="8" actId="47"/>
          <pc:sldLayoutMkLst>
            <pc:docMk/>
            <pc:sldMasterMk cId="2775170707" sldId="2147483684"/>
            <pc:sldLayoutMk cId="1677287061" sldId="2147483692"/>
          </pc:sldLayoutMkLst>
        </pc:sldLayoutChg>
        <pc:sldLayoutChg chg="del">
          <pc:chgData name="Paul Vandeloo" userId="3c655b5a79f3b167" providerId="LiveId" clId="{21AF899D-E16C-4A91-AD2E-33258B9556A8}" dt="2022-10-27T13:34:23.481" v="8" actId="47"/>
          <pc:sldLayoutMkLst>
            <pc:docMk/>
            <pc:sldMasterMk cId="2775170707" sldId="2147483684"/>
            <pc:sldLayoutMk cId="3322995275" sldId="2147483693"/>
          </pc:sldLayoutMkLst>
        </pc:sldLayoutChg>
        <pc:sldLayoutChg chg="del">
          <pc:chgData name="Paul Vandeloo" userId="3c655b5a79f3b167" providerId="LiveId" clId="{21AF899D-E16C-4A91-AD2E-33258B9556A8}" dt="2022-10-27T13:34:23.481" v="8" actId="47"/>
          <pc:sldLayoutMkLst>
            <pc:docMk/>
            <pc:sldMasterMk cId="2775170707" sldId="2147483684"/>
            <pc:sldLayoutMk cId="1407833426" sldId="2147483694"/>
          </pc:sldLayoutMkLst>
        </pc:sldLayoutChg>
        <pc:sldLayoutChg chg="del">
          <pc:chgData name="Paul Vandeloo" userId="3c655b5a79f3b167" providerId="LiveId" clId="{21AF899D-E16C-4A91-AD2E-33258B9556A8}" dt="2022-10-27T13:34:23.481" v="8" actId="47"/>
          <pc:sldLayoutMkLst>
            <pc:docMk/>
            <pc:sldMasterMk cId="2775170707" sldId="2147483684"/>
            <pc:sldLayoutMk cId="3996825749" sldId="2147483695"/>
          </pc:sldLayoutMkLst>
        </pc:sldLayoutChg>
        <pc:sldLayoutChg chg="del">
          <pc:chgData name="Paul Vandeloo" userId="3c655b5a79f3b167" providerId="LiveId" clId="{21AF899D-E16C-4A91-AD2E-33258B9556A8}" dt="2022-10-27T13:34:23.481" v="8" actId="47"/>
          <pc:sldLayoutMkLst>
            <pc:docMk/>
            <pc:sldMasterMk cId="2775170707" sldId="2147483684"/>
            <pc:sldLayoutMk cId="1913007169" sldId="2147483696"/>
          </pc:sldLayoutMkLst>
        </pc:sldLayoutChg>
      </pc:sldMasterChg>
    </pc:docChg>
  </pc:docChgLst>
  <pc:docChgLst>
    <pc:chgData name="Paul Vandeloo" userId="3c655b5a79f3b167" providerId="LiveId" clId="{95E7E341-DAA3-4074-8C62-76DD0A61A838}"/>
    <pc:docChg chg="custSel addSld modSld sldOrd">
      <pc:chgData name="Paul Vandeloo" userId="3c655b5a79f3b167" providerId="LiveId" clId="{95E7E341-DAA3-4074-8C62-76DD0A61A838}" dt="2023-01-18T13:21:36.603" v="63" actId="20577"/>
      <pc:docMkLst>
        <pc:docMk/>
      </pc:docMkLst>
      <pc:sldChg chg="ord">
        <pc:chgData name="Paul Vandeloo" userId="3c655b5a79f3b167" providerId="LiveId" clId="{95E7E341-DAA3-4074-8C62-76DD0A61A838}" dt="2023-01-18T13:17:44.346" v="1"/>
        <pc:sldMkLst>
          <pc:docMk/>
          <pc:sldMk cId="1089074645" sldId="278"/>
        </pc:sldMkLst>
      </pc:sldChg>
      <pc:sldChg chg="addSp delSp modSp new mod ord">
        <pc:chgData name="Paul Vandeloo" userId="3c655b5a79f3b167" providerId="LiveId" clId="{95E7E341-DAA3-4074-8C62-76DD0A61A838}" dt="2023-01-18T13:21:36.603" v="63" actId="20577"/>
        <pc:sldMkLst>
          <pc:docMk/>
          <pc:sldMk cId="2849578599" sldId="4150"/>
        </pc:sldMkLst>
        <pc:spChg chg="mod">
          <ac:chgData name="Paul Vandeloo" userId="3c655b5a79f3b167" providerId="LiveId" clId="{95E7E341-DAA3-4074-8C62-76DD0A61A838}" dt="2023-01-18T13:21:36.603" v="63" actId="20577"/>
          <ac:spMkLst>
            <pc:docMk/>
            <pc:sldMk cId="2849578599" sldId="4150"/>
            <ac:spMk id="2" creationId="{A6178507-4D80-13C5-963A-7045E677ADCF}"/>
          </ac:spMkLst>
        </pc:spChg>
        <pc:spChg chg="mod">
          <ac:chgData name="Paul Vandeloo" userId="3c655b5a79f3b167" providerId="LiveId" clId="{95E7E341-DAA3-4074-8C62-76DD0A61A838}" dt="2023-01-18T13:20:34.318" v="38" actId="20577"/>
          <ac:spMkLst>
            <pc:docMk/>
            <pc:sldMk cId="2849578599" sldId="4150"/>
            <ac:spMk id="4" creationId="{60BB0B9F-B1C6-D3F2-A744-AE5E2B02E2F5}"/>
          </ac:spMkLst>
        </pc:spChg>
        <pc:picChg chg="add del mod">
          <ac:chgData name="Paul Vandeloo" userId="3c655b5a79f3b167" providerId="LiveId" clId="{95E7E341-DAA3-4074-8C62-76DD0A61A838}" dt="2023-01-18T13:19:27.051" v="35" actId="478"/>
          <ac:picMkLst>
            <pc:docMk/>
            <pc:sldMk cId="2849578599" sldId="4150"/>
            <ac:picMk id="6" creationId="{84B93BA7-CD6A-941E-F884-F7F983747B64}"/>
          </ac:picMkLst>
        </pc:picChg>
        <pc:picChg chg="add mod">
          <ac:chgData name="Paul Vandeloo" userId="3c655b5a79f3b167" providerId="LiveId" clId="{95E7E341-DAA3-4074-8C62-76DD0A61A838}" dt="2023-01-18T13:20:52.602" v="40" actId="1076"/>
          <ac:picMkLst>
            <pc:docMk/>
            <pc:sldMk cId="2849578599" sldId="4150"/>
            <ac:picMk id="8" creationId="{2D67E9EE-3B24-06F3-8173-7FA4BB2D9A04}"/>
          </ac:picMkLst>
        </pc:picChg>
      </pc:sldChg>
    </pc:docChg>
  </pc:docChgLst>
  <pc:docChgLst>
    <pc:chgData name="Paul Vandeloo" userId="3c655b5a79f3b167" providerId="LiveId" clId="{1F659ED0-E944-45D0-96F9-2577C3EB5B16}"/>
    <pc:docChg chg="custSel modMainMaster">
      <pc:chgData name="Paul Vandeloo" userId="3c655b5a79f3b167" providerId="LiveId" clId="{1F659ED0-E944-45D0-96F9-2577C3EB5B16}" dt="2024-02-26T14:19:46.765" v="1" actId="478"/>
      <pc:docMkLst>
        <pc:docMk/>
      </pc:docMkLst>
      <pc:sldMasterChg chg="modSldLayout">
        <pc:chgData name="Paul Vandeloo" userId="3c655b5a79f3b167" providerId="LiveId" clId="{1F659ED0-E944-45D0-96F9-2577C3EB5B16}" dt="2024-02-26T14:19:46.765" v="1" actId="478"/>
        <pc:sldMasterMkLst>
          <pc:docMk/>
          <pc:sldMasterMk cId="1000935759" sldId="2147483648"/>
        </pc:sldMasterMkLst>
        <pc:sldLayoutChg chg="delSp modSp mod">
          <pc:chgData name="Paul Vandeloo" userId="3c655b5a79f3b167" providerId="LiveId" clId="{1F659ED0-E944-45D0-96F9-2577C3EB5B16}" dt="2024-02-26T14:19:46.765" v="1" actId="478"/>
          <pc:sldLayoutMkLst>
            <pc:docMk/>
            <pc:sldMasterMk cId="1000935759" sldId="2147483648"/>
            <pc:sldLayoutMk cId="3483955315" sldId="2147483681"/>
          </pc:sldLayoutMkLst>
          <pc:picChg chg="del mod">
            <ac:chgData name="Paul Vandeloo" userId="3c655b5a79f3b167" providerId="LiveId" clId="{1F659ED0-E944-45D0-96F9-2577C3EB5B16}" dt="2024-02-26T14:19:46.765" v="1" actId="478"/>
            <ac:picMkLst>
              <pc:docMk/>
              <pc:sldMasterMk cId="1000935759" sldId="2147483648"/>
              <pc:sldLayoutMk cId="3483955315" sldId="2147483681"/>
              <ac:picMk id="8" creationId="{B6A1A338-AE15-4009-9338-B96CF7F709E1}"/>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3E561-A38A-4A22-8215-F855A52BC5B1}" type="datetimeFigureOut">
              <a:rPr lang="en-US" smtClean="0"/>
              <a:t>2/26/2024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27055-821E-4F6B-AAA9-2685E1493D9C}" type="slidenum">
              <a:rPr lang="en-US" smtClean="0"/>
              <a:t>‹#›</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sandyhershelman.com/RotaryImages/RotaryWheels.jp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dia-afbeelding 1"/>
          <p:cNvSpPr>
            <a:spLocks noGrp="1" noRot="1" noChangeAspect="1" noChangeArrowheads="1" noTextEdit="1"/>
          </p:cNvSpPr>
          <p:nvPr>
            <p:ph type="sldImg"/>
          </p:nvPr>
        </p:nvSpPr>
        <p:spPr>
          <a:ln/>
        </p:spPr>
      </p:sp>
      <p:sp>
        <p:nvSpPr>
          <p:cNvPr id="1433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BE" dirty="0">
                <a:latin typeface="Arial" panose="020B0604020202020204" pitchFamily="34" charset="0"/>
                <a:ea typeface="ヒラギノ角ゴ Pro W3" charset="-128"/>
              </a:rPr>
              <a:t>Op de foto:</a:t>
            </a:r>
          </a:p>
          <a:p>
            <a:r>
              <a:rPr lang="nl-NL" altLang="nl-BE" dirty="0">
                <a:latin typeface="Arial" panose="020B0604020202020204" pitchFamily="34" charset="0"/>
                <a:ea typeface="ヒラギノ角ゴ Pro W3" charset="-128"/>
              </a:rPr>
              <a:t>4 oprichters van de Rotary Club van Chicago: </a:t>
            </a:r>
            <a:r>
              <a:rPr lang="nl-NL" altLang="nl-BE" dirty="0" err="1">
                <a:latin typeface="Arial" panose="020B0604020202020204" pitchFamily="34" charset="0"/>
                <a:ea typeface="ヒラギノ角ゴ Pro W3" charset="-128"/>
              </a:rPr>
              <a:t>Gustavus</a:t>
            </a:r>
            <a:r>
              <a:rPr lang="nl-NL" altLang="nl-BE" dirty="0">
                <a:latin typeface="Arial" panose="020B0604020202020204" pitchFamily="34" charset="0"/>
                <a:ea typeface="ヒラギノ角ゴ Pro W3" charset="-128"/>
              </a:rPr>
              <a:t> H </a:t>
            </a:r>
            <a:r>
              <a:rPr lang="nl-NL" altLang="nl-BE" dirty="0" err="1">
                <a:latin typeface="Arial" panose="020B0604020202020204" pitchFamily="34" charset="0"/>
                <a:ea typeface="ヒラギノ角ゴ Pro W3" charset="-128"/>
              </a:rPr>
              <a:t>Loehr</a:t>
            </a:r>
            <a:r>
              <a:rPr lang="nl-NL" altLang="nl-BE" dirty="0">
                <a:latin typeface="Arial" panose="020B0604020202020204" pitchFamily="34" charset="0"/>
                <a:ea typeface="ヒラギノ角ゴ Pro W3" charset="-128"/>
              </a:rPr>
              <a:t>, Silvester </a:t>
            </a:r>
            <a:r>
              <a:rPr lang="nl-NL" altLang="nl-BE" dirty="0" err="1">
                <a:latin typeface="Arial" panose="020B0604020202020204" pitchFamily="34" charset="0"/>
                <a:ea typeface="ヒラギノ角ゴ Pro W3" charset="-128"/>
              </a:rPr>
              <a:t>Schiele</a:t>
            </a:r>
            <a:r>
              <a:rPr lang="nl-NL" altLang="nl-BE" dirty="0">
                <a:latin typeface="Arial" panose="020B0604020202020204" pitchFamily="34" charset="0"/>
                <a:ea typeface="ヒラギノ角ゴ Pro W3" charset="-128"/>
              </a:rPr>
              <a:t>, </a:t>
            </a:r>
            <a:r>
              <a:rPr lang="nl-NL" altLang="nl-BE" dirty="0" err="1">
                <a:latin typeface="Arial" panose="020B0604020202020204" pitchFamily="34" charset="0"/>
                <a:ea typeface="ヒラギノ角ゴ Pro W3" charset="-128"/>
              </a:rPr>
              <a:t>Hiram</a:t>
            </a:r>
            <a:r>
              <a:rPr lang="nl-NL" altLang="nl-BE" dirty="0">
                <a:latin typeface="Arial" panose="020B0604020202020204" pitchFamily="34" charset="0"/>
                <a:ea typeface="ヒラギノ角ゴ Pro W3" charset="-128"/>
              </a:rPr>
              <a:t> E. </a:t>
            </a:r>
            <a:r>
              <a:rPr lang="nl-NL" altLang="nl-BE" dirty="0" err="1">
                <a:latin typeface="Arial" panose="020B0604020202020204" pitchFamily="34" charset="0"/>
                <a:ea typeface="ヒラギノ角ゴ Pro W3" charset="-128"/>
              </a:rPr>
              <a:t>Shorey</a:t>
            </a:r>
            <a:r>
              <a:rPr lang="nl-NL" altLang="nl-BE" dirty="0">
                <a:latin typeface="Arial" panose="020B0604020202020204" pitchFamily="34" charset="0"/>
                <a:ea typeface="ヒラギノ角ゴ Pro W3" charset="-128"/>
              </a:rPr>
              <a:t> &amp; Paul Harris</a:t>
            </a:r>
          </a:p>
          <a:p>
            <a:r>
              <a:rPr lang="nl-NL" altLang="nl-BE" dirty="0">
                <a:latin typeface="Arial" panose="020B0604020202020204" pitchFamily="34" charset="0"/>
                <a:ea typeface="ヒラギノ角ゴ Pro W3" charset="-128"/>
              </a:rPr>
              <a:t>Kleine foto: Eerste Rotary meeting in Room 711 van de </a:t>
            </a:r>
            <a:r>
              <a:rPr lang="nl-NL" altLang="nl-BE" dirty="0" err="1">
                <a:latin typeface="Arial" panose="020B0604020202020204" pitchFamily="34" charset="0"/>
                <a:ea typeface="ヒラギノ角ゴ Pro W3" charset="-128"/>
              </a:rPr>
              <a:t>Unity</a:t>
            </a:r>
            <a:r>
              <a:rPr lang="nl-NL" altLang="nl-BE" dirty="0">
                <a:latin typeface="Arial" panose="020B0604020202020204" pitchFamily="34" charset="0"/>
                <a:ea typeface="ヒラギノ角ゴ Pro W3" charset="-128"/>
              </a:rPr>
              <a:t> Building  - </a:t>
            </a:r>
            <a:r>
              <a:rPr lang="nl-NL" altLang="nl-BE" dirty="0" err="1">
                <a:latin typeface="Arial" panose="020B0604020202020204" pitchFamily="34" charset="0"/>
                <a:ea typeface="ヒラギノ角ゴ Pro W3" charset="-128"/>
              </a:rPr>
              <a:t>Dearborn</a:t>
            </a:r>
            <a:r>
              <a:rPr lang="nl-NL" altLang="nl-BE" dirty="0">
                <a:latin typeface="Arial" panose="020B0604020202020204" pitchFamily="34" charset="0"/>
                <a:ea typeface="ヒラギノ角ゴ Pro W3" charset="-128"/>
              </a:rPr>
              <a:t> Street in Chicago</a:t>
            </a:r>
          </a:p>
          <a:p>
            <a:endParaRPr lang="nl-NL" altLang="nl-BE" dirty="0">
              <a:latin typeface="Arial" panose="020B0604020202020204" pitchFamily="34" charset="0"/>
              <a:ea typeface="ヒラギノ角ゴ Pro W3" charset="-128"/>
            </a:endParaRPr>
          </a:p>
          <a:p>
            <a:r>
              <a:rPr lang="nl-NL" b="0" i="0" dirty="0">
                <a:solidFill>
                  <a:srgbClr val="39424A"/>
                </a:solidFill>
                <a:effectLst/>
                <a:latin typeface="Open Sans" panose="020B0606030504020204" pitchFamily="34" charset="0"/>
              </a:rPr>
              <a:t>Op 23 februari 1905 kwamen de jonge advocaat Paul Harris en drie vrienden (een kleermaker, een kolenhandelaar en een mijningenieur) samen in een klein bureau in Chicago. Het doel van de eerste Rotaryclub was zeer eenvoudig, met name vriendschap en uitwisseling van beroepservaring onder zakenlui. Per beroep kon slechts één iemand lid zijn. </a:t>
            </a:r>
            <a:endParaRPr lang="nl-NL" altLang="nl-BE" b="0" dirty="0">
              <a:latin typeface="Arial" panose="020B0604020202020204" pitchFamily="34" charset="0"/>
              <a:ea typeface="ヒラギノ角ゴ Pro W3" charset="-128"/>
            </a:endParaRPr>
          </a:p>
        </p:txBody>
      </p:sp>
      <p:sp>
        <p:nvSpPr>
          <p:cNvPr id="1434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ea typeface="ヒラギノ角ゴ Pro W3" charset="-128"/>
              </a:defRPr>
            </a:lvl1pPr>
            <a:lvl2pPr marL="742950" indent="-285750" defTabSz="931863">
              <a:defRPr sz="2400">
                <a:solidFill>
                  <a:schemeClr val="tx1"/>
                </a:solidFill>
                <a:latin typeface="Arial" panose="020B0604020202020204" pitchFamily="34" charset="0"/>
                <a:ea typeface="ヒラギノ角ゴ Pro W3" charset="-128"/>
              </a:defRPr>
            </a:lvl2pPr>
            <a:lvl3pPr marL="1143000" indent="-228600" defTabSz="931863">
              <a:defRPr sz="2400">
                <a:solidFill>
                  <a:schemeClr val="tx1"/>
                </a:solidFill>
                <a:latin typeface="Arial" panose="020B0604020202020204" pitchFamily="34" charset="0"/>
                <a:ea typeface="ヒラギノ角ゴ Pro W3" charset="-128"/>
              </a:defRPr>
            </a:lvl3pPr>
            <a:lvl4pPr marL="1600200" indent="-228600" defTabSz="931863">
              <a:defRPr sz="2400">
                <a:solidFill>
                  <a:schemeClr val="tx1"/>
                </a:solidFill>
                <a:latin typeface="Arial" panose="020B0604020202020204" pitchFamily="34" charset="0"/>
                <a:ea typeface="ヒラギノ角ゴ Pro W3" charset="-128"/>
              </a:defRPr>
            </a:lvl4pPr>
            <a:lvl5pPr marL="2057400" indent="-228600" defTabSz="931863">
              <a:defRPr sz="2400">
                <a:solidFill>
                  <a:schemeClr val="tx1"/>
                </a:solidFill>
                <a:latin typeface="Arial" panose="020B0604020202020204" pitchFamily="34" charset="0"/>
                <a:ea typeface="ヒラギノ角ゴ Pro W3"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fld id="{0D2BB259-4373-4986-B227-3B89E7C0CA1A}" type="slidenum">
              <a:rPr lang="en-US" altLang="nl-BE" sz="1200" smtClean="0"/>
              <a:pPr/>
              <a:t>2</a:t>
            </a:fld>
            <a:endParaRPr lang="en-US" altLang="nl-BE" sz="1200"/>
          </a:p>
        </p:txBody>
      </p:sp>
    </p:spTree>
    <p:extLst>
      <p:ext uri="{BB962C8B-B14F-4D97-AF65-F5344CB8AC3E}">
        <p14:creationId xmlns:p14="http://schemas.microsoft.com/office/powerpoint/2010/main" val="1842460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48519F-4297-4EFD-AB0D-7EB4872325D9}" type="slidenum">
              <a:rPr lang="en-US" smtClean="0"/>
              <a:t>5</a:t>
            </a:fld>
            <a:endParaRPr lang="en-US" dirty="0"/>
          </a:p>
        </p:txBody>
      </p:sp>
    </p:spTree>
    <p:extLst>
      <p:ext uri="{BB962C8B-B14F-4D97-AF65-F5344CB8AC3E}">
        <p14:creationId xmlns:p14="http://schemas.microsoft.com/office/powerpoint/2010/main" val="1231306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800"/>
              </a:lnSpc>
              <a:spcAft>
                <a:spcPts val="1200"/>
              </a:spcAft>
            </a:pPr>
            <a:r>
              <a:rPr lang="nl-BE" sz="1800" dirty="0">
                <a:solidFill>
                  <a:srgbClr val="000000"/>
                </a:solidFill>
                <a:effectLst/>
                <a:latin typeface="&amp;quot"/>
                <a:ea typeface="Times New Roman" panose="02020603050405020304" pitchFamily="18" charset="0"/>
              </a:rPr>
              <a:t>In 1905 beslisten Paul Harris en zijn club dat een wiel het logo zou vormen van Rotary.</a:t>
            </a:r>
            <a:endParaRPr lang="en-US" sz="1800" dirty="0">
              <a:effectLst/>
              <a:latin typeface="Times New Roman" panose="02020603050405020304" pitchFamily="18" charset="0"/>
              <a:ea typeface="Times New Roman" panose="02020603050405020304" pitchFamily="18" charset="0"/>
            </a:endParaRPr>
          </a:p>
          <a:p>
            <a:pPr>
              <a:lnSpc>
                <a:spcPts val="1800"/>
              </a:lnSpc>
              <a:spcAft>
                <a:spcPts val="1200"/>
              </a:spcAft>
            </a:pPr>
            <a:r>
              <a:rPr lang="nl-BE" sz="1800" dirty="0">
                <a:solidFill>
                  <a:srgbClr val="000000"/>
                </a:solidFill>
                <a:effectLst/>
                <a:latin typeface="&amp;quot"/>
                <a:ea typeface="Times New Roman" panose="02020603050405020304" pitchFamily="18" charset="0"/>
              </a:rPr>
              <a:t>Harry </a:t>
            </a:r>
            <a:r>
              <a:rPr lang="nl-BE" sz="1800" dirty="0" err="1">
                <a:solidFill>
                  <a:srgbClr val="000000"/>
                </a:solidFill>
                <a:effectLst/>
                <a:latin typeface="&amp;quot"/>
                <a:ea typeface="Times New Roman" panose="02020603050405020304" pitchFamily="18" charset="0"/>
              </a:rPr>
              <a:t>Ruggles</a:t>
            </a:r>
            <a:r>
              <a:rPr lang="nl-BE" sz="1800" dirty="0">
                <a:solidFill>
                  <a:srgbClr val="000000"/>
                </a:solidFill>
                <a:effectLst/>
                <a:latin typeface="&amp;quot"/>
                <a:ea typeface="Times New Roman" panose="02020603050405020304" pitchFamily="18" charset="0"/>
              </a:rPr>
              <a:t>, koos een karrewiel dat eenvoudig was om te tekenen: een volle cirkel met een wielnaaf en spaken. Het ontwerp werd enthousiast onthaald door de eerste Rotary club, de club van Chicago, van wie </a:t>
            </a:r>
            <a:r>
              <a:rPr lang="nl-BE" sz="1800" dirty="0" err="1">
                <a:solidFill>
                  <a:srgbClr val="000000"/>
                </a:solidFill>
                <a:effectLst/>
                <a:latin typeface="&amp;quot"/>
                <a:ea typeface="Times New Roman" panose="02020603050405020304" pitchFamily="18" charset="0"/>
              </a:rPr>
              <a:t>Ruggles</a:t>
            </a:r>
            <a:r>
              <a:rPr lang="nl-BE" sz="1800" dirty="0">
                <a:solidFill>
                  <a:srgbClr val="000000"/>
                </a:solidFill>
                <a:effectLst/>
                <a:latin typeface="&amp;quot"/>
                <a:ea typeface="Times New Roman" panose="02020603050405020304" pitchFamily="18" charset="0"/>
              </a:rPr>
              <a:t>, een drukker, het vijfde clublid was.</a:t>
            </a:r>
            <a:endParaRPr lang="en-US" sz="1800" dirty="0">
              <a:effectLst/>
              <a:latin typeface="Times New Roman" panose="02020603050405020304" pitchFamily="18" charset="0"/>
              <a:ea typeface="Times New Roman" panose="02020603050405020304" pitchFamily="18" charset="0"/>
            </a:endParaRPr>
          </a:p>
          <a:p>
            <a:pPr>
              <a:lnSpc>
                <a:spcPts val="1800"/>
              </a:lnSpc>
              <a:spcAft>
                <a:spcPts val="1200"/>
              </a:spcAft>
            </a:pPr>
            <a:r>
              <a:rPr lang="nl-BE" sz="1800" dirty="0">
                <a:solidFill>
                  <a:srgbClr val="000000"/>
                </a:solidFill>
                <a:effectLst/>
                <a:latin typeface="&amp;quot"/>
                <a:ea typeface="Times New Roman" panose="02020603050405020304" pitchFamily="18" charset="0"/>
              </a:rPr>
              <a:t>In 1906 vonden enkele leden het ontwerp te eenvoudig. </a:t>
            </a:r>
            <a:r>
              <a:rPr lang="nl-BE" sz="1800" dirty="0" err="1">
                <a:solidFill>
                  <a:srgbClr val="000000"/>
                </a:solidFill>
                <a:effectLst/>
                <a:latin typeface="&amp;quot"/>
                <a:ea typeface="Times New Roman" panose="02020603050405020304" pitchFamily="18" charset="0"/>
              </a:rPr>
              <a:t>Montague</a:t>
            </a:r>
            <a:r>
              <a:rPr lang="nl-BE" sz="1800" dirty="0">
                <a:solidFill>
                  <a:srgbClr val="000000"/>
                </a:solidFill>
                <a:effectLst/>
                <a:latin typeface="&amp;quot"/>
                <a:ea typeface="Times New Roman" panose="02020603050405020304" pitchFamily="18" charset="0"/>
              </a:rPr>
              <a:t> M. Bear, een etser, voegde er enkele wolken aan toe (het leek wat op een stofwolk). Boven het wiel werd “Rotary Club” vermeld.</a:t>
            </a:r>
            <a:endParaRPr lang="en-US" sz="1800" dirty="0">
              <a:effectLst/>
              <a:latin typeface="Times New Roman" panose="02020603050405020304" pitchFamily="18" charset="0"/>
              <a:ea typeface="Times New Roman" panose="02020603050405020304" pitchFamily="18" charset="0"/>
            </a:endParaRPr>
          </a:p>
          <a:p>
            <a:pPr>
              <a:lnSpc>
                <a:spcPts val="1800"/>
              </a:lnSpc>
              <a:spcAft>
                <a:spcPts val="1200"/>
              </a:spcAft>
            </a:pPr>
            <a:r>
              <a:rPr lang="nl-BE" sz="1800" dirty="0">
                <a:solidFill>
                  <a:srgbClr val="000000"/>
                </a:solidFill>
                <a:effectLst/>
                <a:latin typeface="&amp;quot"/>
                <a:ea typeface="Times New Roman" panose="02020603050405020304" pitchFamily="18" charset="0"/>
              </a:rPr>
              <a:t>Toen iemand opmerkte dat “a </a:t>
            </a:r>
            <a:r>
              <a:rPr lang="nl-BE" sz="1800" dirty="0" err="1">
                <a:solidFill>
                  <a:srgbClr val="000000"/>
                </a:solidFill>
                <a:effectLst/>
                <a:latin typeface="&amp;quot"/>
                <a:ea typeface="Times New Roman" panose="02020603050405020304" pitchFamily="18" charset="0"/>
              </a:rPr>
              <a:t>cloud</a:t>
            </a:r>
            <a:r>
              <a:rPr lang="nl-BE" sz="1800" dirty="0">
                <a:solidFill>
                  <a:srgbClr val="000000"/>
                </a:solidFill>
                <a:effectLst/>
                <a:latin typeface="&amp;quot"/>
                <a:ea typeface="Times New Roman" panose="02020603050405020304" pitchFamily="18" charset="0"/>
              </a:rPr>
              <a:t> of </a:t>
            </a:r>
            <a:r>
              <a:rPr lang="nl-BE" sz="1800" dirty="0" err="1">
                <a:solidFill>
                  <a:srgbClr val="000000"/>
                </a:solidFill>
                <a:effectLst/>
                <a:latin typeface="&amp;quot"/>
                <a:ea typeface="Times New Roman" panose="02020603050405020304" pitchFamily="18" charset="0"/>
              </a:rPr>
              <a:t>dust</a:t>
            </a:r>
            <a:r>
              <a:rPr lang="nl-BE" sz="1800" dirty="0">
                <a:solidFill>
                  <a:srgbClr val="000000"/>
                </a:solidFill>
                <a:effectLst/>
                <a:latin typeface="&amp;quot"/>
                <a:ea typeface="Times New Roman" panose="02020603050405020304" pitchFamily="18" charset="0"/>
              </a:rPr>
              <a:t> </a:t>
            </a:r>
            <a:r>
              <a:rPr lang="nl-BE" sz="1800" dirty="0" err="1">
                <a:solidFill>
                  <a:srgbClr val="000000"/>
                </a:solidFill>
                <a:effectLst/>
                <a:latin typeface="&amp;quot"/>
                <a:ea typeface="Times New Roman" panose="02020603050405020304" pitchFamily="18" charset="0"/>
              </a:rPr>
              <a:t>could</a:t>
            </a:r>
            <a:r>
              <a:rPr lang="nl-BE" sz="1800" dirty="0">
                <a:solidFill>
                  <a:srgbClr val="000000"/>
                </a:solidFill>
                <a:effectLst/>
                <a:latin typeface="&amp;quot"/>
                <a:ea typeface="Times New Roman" panose="02020603050405020304" pitchFamily="18" charset="0"/>
              </a:rPr>
              <a:t> </a:t>
            </a:r>
            <a:r>
              <a:rPr lang="nl-BE" sz="1800" dirty="0" err="1">
                <a:solidFill>
                  <a:srgbClr val="000000"/>
                </a:solidFill>
                <a:effectLst/>
                <a:latin typeface="&amp;quot"/>
                <a:ea typeface="Times New Roman" panose="02020603050405020304" pitchFamily="18" charset="0"/>
              </a:rPr>
              <a:t>not</a:t>
            </a:r>
            <a:r>
              <a:rPr lang="nl-BE" sz="1800" dirty="0">
                <a:solidFill>
                  <a:srgbClr val="000000"/>
                </a:solidFill>
                <a:effectLst/>
                <a:latin typeface="&amp;quot"/>
                <a:ea typeface="Times New Roman" panose="02020603050405020304" pitchFamily="18" charset="0"/>
              </a:rPr>
              <a:t> </a:t>
            </a:r>
            <a:r>
              <a:rPr lang="nl-BE" sz="1800" dirty="0" err="1">
                <a:solidFill>
                  <a:srgbClr val="000000"/>
                </a:solidFill>
                <a:effectLst/>
                <a:latin typeface="&amp;quot"/>
                <a:ea typeface="Times New Roman" panose="02020603050405020304" pitchFamily="18" charset="0"/>
              </a:rPr>
              <a:t>be</a:t>
            </a:r>
            <a:r>
              <a:rPr lang="nl-BE" sz="1800" dirty="0">
                <a:solidFill>
                  <a:srgbClr val="000000"/>
                </a:solidFill>
                <a:effectLst/>
                <a:latin typeface="&amp;quot"/>
                <a:ea typeface="Times New Roman" panose="02020603050405020304" pitchFamily="18" charset="0"/>
              </a:rPr>
              <a:t> </a:t>
            </a:r>
            <a:r>
              <a:rPr lang="nl-BE" sz="1800" dirty="0" err="1">
                <a:solidFill>
                  <a:srgbClr val="000000"/>
                </a:solidFill>
                <a:effectLst/>
                <a:latin typeface="&amp;quot"/>
                <a:ea typeface="Times New Roman" panose="02020603050405020304" pitchFamily="18" charset="0"/>
              </a:rPr>
              <a:t>raised</a:t>
            </a:r>
            <a:r>
              <a:rPr lang="nl-BE" sz="1800" dirty="0">
                <a:solidFill>
                  <a:srgbClr val="000000"/>
                </a:solidFill>
                <a:effectLst/>
                <a:latin typeface="&amp;quot"/>
                <a:ea typeface="Times New Roman" panose="02020603050405020304" pitchFamily="18" charset="0"/>
              </a:rPr>
              <a:t> </a:t>
            </a:r>
            <a:r>
              <a:rPr lang="nl-BE" sz="1800" dirty="0" err="1">
                <a:solidFill>
                  <a:srgbClr val="000000"/>
                </a:solidFill>
                <a:effectLst/>
                <a:latin typeface="&amp;quot"/>
                <a:ea typeface="Times New Roman" panose="02020603050405020304" pitchFamily="18" charset="0"/>
              </a:rPr>
              <a:t>fore</a:t>
            </a:r>
            <a:r>
              <a:rPr lang="nl-BE" sz="1800" dirty="0">
                <a:solidFill>
                  <a:srgbClr val="000000"/>
                </a:solidFill>
                <a:effectLst/>
                <a:latin typeface="&amp;quot"/>
                <a:ea typeface="Times New Roman" panose="02020603050405020304" pitchFamily="18" charset="0"/>
              </a:rPr>
              <a:t> </a:t>
            </a:r>
            <a:r>
              <a:rPr lang="nl-BE" sz="1800" dirty="0" err="1">
                <a:solidFill>
                  <a:srgbClr val="000000"/>
                </a:solidFill>
                <a:effectLst/>
                <a:latin typeface="&amp;quot"/>
                <a:ea typeface="Times New Roman" panose="02020603050405020304" pitchFamily="18" charset="0"/>
              </a:rPr>
              <a:t>and</a:t>
            </a:r>
            <a:r>
              <a:rPr lang="nl-BE" sz="1800" dirty="0">
                <a:solidFill>
                  <a:srgbClr val="000000"/>
                </a:solidFill>
                <a:effectLst/>
                <a:latin typeface="&amp;quot"/>
                <a:ea typeface="Times New Roman" panose="02020603050405020304" pitchFamily="18" charset="0"/>
              </a:rPr>
              <a:t> </a:t>
            </a:r>
            <a:r>
              <a:rPr lang="nl-BE" sz="1800" dirty="0" err="1">
                <a:solidFill>
                  <a:srgbClr val="000000"/>
                </a:solidFill>
                <a:effectLst/>
                <a:latin typeface="&amp;quot"/>
                <a:ea typeface="Times New Roman" panose="02020603050405020304" pitchFamily="18" charset="0"/>
              </a:rPr>
              <a:t>after</a:t>
            </a:r>
            <a:r>
              <a:rPr lang="nl-BE" sz="1800" dirty="0">
                <a:solidFill>
                  <a:srgbClr val="000000"/>
                </a:solidFill>
                <a:effectLst/>
                <a:latin typeface="&amp;quot"/>
                <a:ea typeface="Times New Roman" panose="02020603050405020304" pitchFamily="18" charset="0"/>
              </a:rPr>
              <a:t>, even by Rotary”, werd het ontwerp opnieuw aangepast. De stofwolken verdwenen en een lint met “Rotary Club” werd over het wiel gedrapeerd. Waar voorheen “Rotary Club” stond kwam “Chicago” te staan.</a:t>
            </a:r>
            <a:endParaRPr lang="en-US" sz="1800" dirty="0">
              <a:effectLst/>
              <a:latin typeface="Times New Roman" panose="02020603050405020304" pitchFamily="18" charset="0"/>
              <a:ea typeface="Times New Roman" panose="02020603050405020304" pitchFamily="18" charset="0"/>
            </a:endParaRPr>
          </a:p>
          <a:p>
            <a:pPr>
              <a:lnSpc>
                <a:spcPts val="1800"/>
              </a:lnSpc>
              <a:spcAft>
                <a:spcPts val="1200"/>
              </a:spcAft>
            </a:pPr>
            <a:r>
              <a:rPr lang="nl-BE" sz="1800" dirty="0">
                <a:solidFill>
                  <a:srgbClr val="000000"/>
                </a:solidFill>
                <a:effectLst/>
                <a:latin typeface="&amp;quot"/>
                <a:ea typeface="Times New Roman" panose="02020603050405020304" pitchFamily="18" charset="0"/>
              </a:rPr>
              <a:t>Ondertussen waren er nieuwe Rotary clubs opgericht die eveneens het wiel als logo gebruikten. De meesten voegden er elementen aan toe om hun club te identificeren met hun stad (een buffel voor Buffalo bijvoorbeeld).</a:t>
            </a:r>
            <a:endParaRPr lang="en-US" sz="1800" dirty="0">
              <a:effectLst/>
              <a:latin typeface="Times New Roman" panose="02020603050405020304" pitchFamily="18" charset="0"/>
              <a:ea typeface="Times New Roman" panose="02020603050405020304" pitchFamily="18" charset="0"/>
            </a:endParaRPr>
          </a:p>
          <a:p>
            <a:pPr>
              <a:lnSpc>
                <a:spcPts val="1800"/>
              </a:lnSpc>
              <a:spcAft>
                <a:spcPts val="1200"/>
              </a:spcAft>
            </a:pPr>
            <a:r>
              <a:rPr lang="nl-BE" sz="1800" dirty="0">
                <a:solidFill>
                  <a:srgbClr val="000000"/>
                </a:solidFill>
                <a:effectLst/>
                <a:latin typeface="&amp;quot"/>
                <a:ea typeface="Times New Roman" panose="02020603050405020304" pitchFamily="18" charset="0"/>
              </a:rPr>
              <a:t>In 1910 waren er al 16 clubs, maar ook 16 logo’s. Dit was het jaar van de eerste Rotary conventie die in Chicago gehouden werd. Een nationale associatie werd opgericht en het woord “Chicago” boven het wiel werd vervangen door “National Association”.</a:t>
            </a:r>
            <a:endParaRPr lang="en-US" sz="1800" dirty="0">
              <a:effectLst/>
              <a:latin typeface="Times New Roman" panose="02020603050405020304" pitchFamily="18" charset="0"/>
              <a:ea typeface="Times New Roman" panose="02020603050405020304" pitchFamily="18" charset="0"/>
            </a:endParaRPr>
          </a:p>
          <a:p>
            <a:pPr>
              <a:lnSpc>
                <a:spcPts val="1800"/>
              </a:lnSpc>
              <a:spcAft>
                <a:spcPts val="1200"/>
              </a:spcAft>
            </a:pPr>
            <a:r>
              <a:rPr lang="nl-BE" sz="1800" dirty="0">
                <a:solidFill>
                  <a:srgbClr val="000000"/>
                </a:solidFill>
                <a:effectLst/>
                <a:latin typeface="&amp;quot"/>
                <a:ea typeface="Times New Roman" panose="02020603050405020304" pitchFamily="18" charset="0"/>
              </a:rPr>
              <a:t>De directe voorganger van het huidige officiële Rotary logo kwam van de Rotary Club van Philadelphia die rond 1911 zijn eerste logo ontwierp. In 1912 werd een tandwiel aangenomen als logo. In 1920 waren er al </a:t>
            </a:r>
            <a:r>
              <a:rPr lang="nl-BE" sz="1800" kern="1200" dirty="0">
                <a:solidFill>
                  <a:srgbClr val="000000"/>
                </a:solidFill>
                <a:effectLst/>
                <a:latin typeface="&amp;quot"/>
                <a:ea typeface="Times New Roman" panose="02020603050405020304" pitchFamily="18" charset="0"/>
                <a:cs typeface="+mn-cs"/>
              </a:rPr>
              <a:t>57 </a:t>
            </a:r>
            <a:r>
              <a:rPr lang="nl-BE" sz="1800" kern="1200" dirty="0">
                <a:solidFill>
                  <a:srgbClr val="000000"/>
                </a:solidFill>
                <a:effectLst/>
                <a:latin typeface="&amp;quot"/>
                <a:ea typeface="Times New Roman" panose="02020603050405020304" pitchFamily="18" charset="0"/>
                <a:cs typeface="+mn-cs"/>
                <a:hlinkClick r:id="rId3">
                  <a:extLst>
                    <a:ext uri="{A12FA001-AC4F-418D-AE19-62706E023703}">
                      <ahyp:hlinkClr xmlns:ahyp="http://schemas.microsoft.com/office/drawing/2018/hyperlinkcolor" val="tx"/>
                    </a:ext>
                  </a:extLst>
                </a:hlinkClick>
              </a:rPr>
              <a:t>verschillende logo’s</a:t>
            </a:r>
            <a:r>
              <a:rPr lang="nl-BE" sz="1800" kern="1200" dirty="0">
                <a:solidFill>
                  <a:srgbClr val="000000"/>
                </a:solidFill>
                <a:effectLst/>
                <a:latin typeface="&amp;quot"/>
                <a:ea typeface="Times New Roman" panose="02020603050405020304" pitchFamily="18" charset="0"/>
                <a:cs typeface="+mn-cs"/>
              </a:rPr>
              <a:t> doorheen </a:t>
            </a:r>
            <a:r>
              <a:rPr lang="nl-BE" sz="1800" dirty="0">
                <a:solidFill>
                  <a:srgbClr val="000000"/>
                </a:solidFill>
                <a:effectLst/>
                <a:latin typeface="&amp;quot"/>
                <a:ea typeface="Times New Roman" panose="02020603050405020304" pitchFamily="18" charset="0"/>
              </a:rPr>
              <a:t>de VS.</a:t>
            </a:r>
            <a:endParaRPr lang="en-US" sz="1800" dirty="0">
              <a:effectLst/>
              <a:latin typeface="Times New Roman" panose="02020603050405020304" pitchFamily="18" charset="0"/>
              <a:ea typeface="Times New Roman" panose="02020603050405020304" pitchFamily="18" charset="0"/>
            </a:endParaRPr>
          </a:p>
          <a:p>
            <a:pPr>
              <a:lnSpc>
                <a:spcPts val="1800"/>
              </a:lnSpc>
              <a:spcAft>
                <a:spcPts val="1200"/>
              </a:spcAft>
            </a:pPr>
            <a:r>
              <a:rPr lang="nl-BE" sz="1800" dirty="0">
                <a:solidFill>
                  <a:srgbClr val="000000"/>
                </a:solidFill>
                <a:effectLst/>
                <a:latin typeface="&amp;quot"/>
                <a:ea typeface="Times New Roman" panose="02020603050405020304" pitchFamily="18" charset="0"/>
              </a:rPr>
              <a:t>Toen Oscar B. </a:t>
            </a:r>
            <a:r>
              <a:rPr lang="nl-BE" sz="1800" dirty="0" err="1">
                <a:solidFill>
                  <a:srgbClr val="000000"/>
                </a:solidFill>
                <a:effectLst/>
                <a:latin typeface="&amp;quot"/>
                <a:ea typeface="Times New Roman" panose="02020603050405020304" pitchFamily="18" charset="0"/>
              </a:rPr>
              <a:t>Bjoge</a:t>
            </a:r>
            <a:r>
              <a:rPr lang="nl-BE" sz="1800" dirty="0">
                <a:solidFill>
                  <a:srgbClr val="000000"/>
                </a:solidFill>
                <a:effectLst/>
                <a:latin typeface="&amp;quot"/>
                <a:ea typeface="Times New Roman" panose="02020603050405020304" pitchFamily="18" charset="0"/>
              </a:rPr>
              <a:t> en Charles Henry </a:t>
            </a:r>
            <a:r>
              <a:rPr lang="nl-BE" sz="1800" dirty="0" err="1">
                <a:solidFill>
                  <a:srgbClr val="000000"/>
                </a:solidFill>
                <a:effectLst/>
                <a:latin typeface="&amp;quot"/>
                <a:ea typeface="Times New Roman" panose="02020603050405020304" pitchFamily="18" charset="0"/>
              </a:rPr>
              <a:t>Mackintosk</a:t>
            </a:r>
            <a:r>
              <a:rPr lang="nl-BE" sz="1800" dirty="0">
                <a:solidFill>
                  <a:srgbClr val="000000"/>
                </a:solidFill>
                <a:effectLst/>
                <a:latin typeface="&amp;quot"/>
                <a:ea typeface="Times New Roman" panose="02020603050405020304" pitchFamily="18" charset="0"/>
              </a:rPr>
              <a:t> opmerkten dat het tandwiel van een slecht mechanisch ontwerp was, zorgden zij voor een nieuw ontwerp. Enkele jaren later werd opgemerkt dat de wielnaaf geen spiebaan bezat (de uitsparing in de naaf) en dat zonder spiebaan het wiel niet in staat zou zijn om kracht over te brengen.</a:t>
            </a:r>
            <a:endParaRPr lang="en-US" sz="1800" dirty="0">
              <a:effectLst/>
              <a:latin typeface="Times New Roman" panose="02020603050405020304" pitchFamily="18" charset="0"/>
              <a:ea typeface="Times New Roman" panose="02020603050405020304" pitchFamily="18" charset="0"/>
            </a:endParaRPr>
          </a:p>
          <a:p>
            <a:pPr>
              <a:lnSpc>
                <a:spcPts val="1800"/>
              </a:lnSpc>
              <a:spcAft>
                <a:spcPts val="1200"/>
              </a:spcAft>
            </a:pPr>
            <a:r>
              <a:rPr lang="nl-BE" sz="1800" dirty="0">
                <a:solidFill>
                  <a:srgbClr val="000000"/>
                </a:solidFill>
                <a:effectLst/>
                <a:latin typeface="&amp;quot"/>
                <a:ea typeface="Times New Roman" panose="02020603050405020304" pitchFamily="18" charset="0"/>
              </a:rPr>
              <a:t>Het nieuw-ontworpen, mechanisch correcte Rotary wiel werd in 1924 door het bestuur van Rotary International goedgekeurd. Het nieuwe logo, in koningsblauw en goud, is lang ongewijzigd gebleven. Met de komst van internet en de noodzaak aan een duidelijk logo voor het computerscherm werd het logo opnieuw vereenvoudigd.</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E48519F-4297-4EFD-AB0D-7EB4872325D9}" type="slidenum">
              <a:rPr lang="en-US" smtClean="0"/>
              <a:t>6</a:t>
            </a:fld>
            <a:endParaRPr lang="en-US" dirty="0"/>
          </a:p>
        </p:txBody>
      </p:sp>
    </p:spTree>
    <p:extLst>
      <p:ext uri="{BB962C8B-B14F-4D97-AF65-F5344CB8AC3E}">
        <p14:creationId xmlns:p14="http://schemas.microsoft.com/office/powerpoint/2010/main" val="251217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48519F-4297-4EFD-AB0D-7EB4872325D9}" type="slidenum">
              <a:rPr lang="en-US" smtClean="0"/>
              <a:t>7</a:t>
            </a:fld>
            <a:endParaRPr lang="en-US" dirty="0"/>
          </a:p>
        </p:txBody>
      </p:sp>
    </p:spTree>
    <p:extLst>
      <p:ext uri="{BB962C8B-B14F-4D97-AF65-F5344CB8AC3E}">
        <p14:creationId xmlns:p14="http://schemas.microsoft.com/office/powerpoint/2010/main" val="15512067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DISTRICT 2140</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a:t>Click to edit Master title style</a:t>
            </a:r>
            <a:endParaRPr lang="en-US" dirty="0"/>
          </a:p>
        </p:txBody>
      </p:sp>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503" y="323243"/>
            <a:ext cx="2609627" cy="2619982"/>
          </a:xfrm>
          <a:prstGeom prst="rect">
            <a:avLst/>
          </a:prstGeom>
        </p:spPr>
      </p:pic>
    </p:spTree>
    <p:extLst>
      <p:ext uri="{BB962C8B-B14F-4D97-AF65-F5344CB8AC3E}">
        <p14:creationId xmlns:p14="http://schemas.microsoft.com/office/powerpoint/2010/main" val="3483955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35023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15570"/>
            <a:ext cx="11506200" cy="1234666"/>
          </a:xfrm>
        </p:spPr>
        <p:txBody>
          <a:bodyPr tIns="0" bIns="91440" anchor="ctr"/>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803163"/>
            <a:ext cx="11506199" cy="608248"/>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pic>
        <p:nvPicPr>
          <p:cNvPr id="12" name="Afbeelding 11">
            <a:extLst>
              <a:ext uri="{FF2B5EF4-FFF2-40B4-BE49-F238E27FC236}">
                <a16:creationId xmlns:a16="http://schemas.microsoft.com/office/drawing/2014/main" id="{E74CDB9E-D94B-4EF6-914B-BE28BC2AB1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04292" y="5941018"/>
            <a:ext cx="1583415" cy="716364"/>
          </a:xfrm>
          <a:prstGeom prst="rect">
            <a:avLst/>
          </a:prstGeom>
        </p:spPr>
      </p:pic>
    </p:spTree>
    <p:extLst>
      <p:ext uri="{BB962C8B-B14F-4D97-AF65-F5344CB8AC3E}">
        <p14:creationId xmlns:p14="http://schemas.microsoft.com/office/powerpoint/2010/main" val="387472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15569"/>
            <a:ext cx="11506200" cy="1424473"/>
          </a:xfrm>
        </p:spPr>
        <p:txBody>
          <a:bodyPr tIns="0" bIns="91440" anchor="ctr"/>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1"/>
            <a:ext cx="12192000" cy="136732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pic>
        <p:nvPicPr>
          <p:cNvPr id="7" name="Afbeelding 6">
            <a:extLst>
              <a:ext uri="{FF2B5EF4-FFF2-40B4-BE49-F238E27FC236}">
                <a16:creationId xmlns:a16="http://schemas.microsoft.com/office/drawing/2014/main" id="{6E25AE78-18B6-424F-BF2E-A605E92CBB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04292" y="5940809"/>
            <a:ext cx="1583415" cy="716364"/>
          </a:xfrm>
          <a:prstGeom prst="rect">
            <a:avLst/>
          </a:prstGeom>
        </p:spPr>
      </p:pic>
      <p:sp>
        <p:nvSpPr>
          <p:cNvPr id="3" name="Rectangle 2">
            <a:extLst>
              <a:ext uri="{FF2B5EF4-FFF2-40B4-BE49-F238E27FC236}">
                <a16:creationId xmlns:a16="http://schemas.microsoft.com/office/drawing/2014/main" id="{32E051BC-05D6-7DD5-7E7B-9ECF7B597AD0}"/>
              </a:ext>
            </a:extLst>
          </p:cNvPr>
          <p:cNvSpPr/>
          <p:nvPr userDrawn="1"/>
        </p:nvSpPr>
        <p:spPr>
          <a:xfrm flipV="1">
            <a:off x="0" y="0"/>
            <a:ext cx="12192000" cy="135023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B5355821-D4A3-F5C0-4860-CA96911A9154}"/>
              </a:ext>
            </a:extLst>
          </p:cNvPr>
          <p:cNvSpPr>
            <a:spLocks noGrp="1"/>
          </p:cNvSpPr>
          <p:nvPr>
            <p:ph type="title"/>
          </p:nvPr>
        </p:nvSpPr>
        <p:spPr>
          <a:xfrm>
            <a:off x="381000" y="115570"/>
            <a:ext cx="11506200" cy="1234666"/>
          </a:xfrm>
        </p:spPr>
        <p:txBody>
          <a:bodyPr tIns="0" bIns="91440" anchor="ctr"/>
          <a:lstStyle>
            <a:lvl1pPr>
              <a:defRPr cap="all"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257306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99165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16424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00B4E6"/>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684164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36366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4485503" y="0"/>
            <a:ext cx="6957559" cy="6857999"/>
          </a:xfrm>
        </p:spPr>
        <p:txBody>
          <a:bodyPr anchor="ctr" anchorCtr="0">
            <a:normAutofit/>
          </a:bodyPr>
          <a:lstStyle>
            <a:lvl1pPr marL="0" indent="0">
              <a:buNone/>
              <a:defRPr sz="2000">
                <a:solidFill>
                  <a:srgbClr val="48595D"/>
                </a:solidFill>
              </a:defRPr>
            </a:lvl1pPr>
            <a:lvl2pPr marL="457200" indent="-228600">
              <a:defRPr sz="2000">
                <a:solidFill>
                  <a:srgbClr val="48595D"/>
                </a:solidFill>
              </a:defRPr>
            </a:lvl2pPr>
            <a:lvl3pPr marL="685800" indent="-228600">
              <a:defRPr sz="1800">
                <a:solidFill>
                  <a:srgbClr val="48595D"/>
                </a:solidFill>
              </a:defRPr>
            </a:lvl3pPr>
            <a:lvl4pPr marL="914400" indent="-228600">
              <a:defRPr sz="1600">
                <a:solidFill>
                  <a:srgbClr val="48595D"/>
                </a:solidFill>
              </a:defRPr>
            </a:lvl4pPr>
            <a:lvl5pPr marL="1143000" indent="-228600">
              <a:defRPr sz="16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11455" y="0"/>
            <a:ext cx="3903562"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957588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8440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3920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4873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6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1800" dirty="0">
              <a:solidFill>
                <a:prstClr val="white"/>
              </a:solidFill>
            </a:endParaRPr>
          </a:p>
        </p:txBody>
      </p:sp>
      <p:sp>
        <p:nvSpPr>
          <p:cNvPr id="2" name="Title 1"/>
          <p:cNvSpPr>
            <a:spLocks noGrp="1"/>
          </p:cNvSpPr>
          <p:nvPr>
            <p:ph type="title"/>
          </p:nvPr>
        </p:nvSpPr>
        <p:spPr>
          <a:xfrm>
            <a:off x="609600" y="357129"/>
            <a:ext cx="11582401" cy="533400"/>
          </a:xfrm>
          <a:prstGeom prst="rect">
            <a:avLst/>
          </a:prstGeom>
        </p:spPr>
        <p:txBody>
          <a:bodyPr lIns="0" tIns="0" rIns="0" bIns="0" anchor="ctr" anchorCtr="0">
            <a:normAutofit/>
          </a:bodyPr>
          <a:lstStyle>
            <a:lvl1pPr marL="90000" algn="l">
              <a:spcBef>
                <a:spcPts val="0"/>
              </a:spcBef>
              <a:defRPr sz="2800">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09600" y="1094510"/>
            <a:ext cx="10972800" cy="4650658"/>
          </a:xfrm>
          <a:prstGeom prst="rect">
            <a:avLst/>
          </a:prstGeom>
        </p:spPr>
        <p:txBody>
          <a:bodyPr/>
          <a:lstStyle>
            <a:lvl1pPr>
              <a:defRPr sz="2400">
                <a:solidFill>
                  <a:srgbClr val="58585A"/>
                </a:solidFill>
                <a:latin typeface="Arial" panose="020B0604020202020204" pitchFamily="34" charset="0"/>
                <a:cs typeface="Arial" panose="020B0604020202020204" pitchFamily="34" charset="0"/>
              </a:defRPr>
            </a:lvl1pPr>
            <a:lvl2pPr>
              <a:defRPr sz="2000">
                <a:solidFill>
                  <a:srgbClr val="58585A"/>
                </a:solidFill>
                <a:latin typeface="Arial" panose="020B0604020202020204" pitchFamily="34" charset="0"/>
                <a:cs typeface="Arial" panose="020B0604020202020204" pitchFamily="34" charset="0"/>
              </a:defRPr>
            </a:lvl2pPr>
            <a:lvl3pPr>
              <a:defRPr sz="1800">
                <a:solidFill>
                  <a:srgbClr val="58585A"/>
                </a:solidFill>
                <a:latin typeface="Arial" panose="020B0604020202020204" pitchFamily="34" charset="0"/>
                <a:cs typeface="Arial" panose="020B0604020202020204" pitchFamily="34" charset="0"/>
              </a:defRPr>
            </a:lvl3pPr>
            <a:lvl4pPr>
              <a:defRPr sz="1400">
                <a:solidFill>
                  <a:srgbClr val="58585A"/>
                </a:solidFill>
                <a:latin typeface="Arial" panose="020B0604020202020204" pitchFamily="34" charset="0"/>
                <a:cs typeface="Arial" panose="020B0604020202020204" pitchFamily="34" charset="0"/>
              </a:defRPr>
            </a:lvl4pPr>
            <a:lvl5pPr>
              <a:defRPr sz="1400">
                <a:solidFill>
                  <a:srgbClr val="58585A"/>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81200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81326"/>
          </a:xfrm>
          <a:prstGeom prst="rect">
            <a:avLst/>
          </a:prstGeom>
        </p:spPr>
        <p:txBody>
          <a:bodyPr/>
          <a:lstStyle>
            <a:lvl1pPr>
              <a:defRPr sz="2700">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3633458548"/>
      </p:ext>
    </p:extLst>
  </p:cSld>
  <p:clrMapOvr>
    <a:masterClrMapping/>
  </p:clrMapOvr>
  <p:transition spd="slow" advClick="0" advTm="10000">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136392" y="679622"/>
            <a:ext cx="4517136" cy="4955059"/>
          </a:xfrm>
        </p:spPr>
        <p:txBody>
          <a:bodyPr numCol="2" anchor="t" anchorCtr="0">
            <a:noAutofit/>
          </a:bodyPr>
          <a:lstStyle>
            <a:lvl1pPr marL="0" indent="0">
              <a:lnSpc>
                <a:spcPct val="100000"/>
              </a:lnSpc>
              <a:spcBef>
                <a:spcPts val="0"/>
              </a:spcBef>
              <a:buNone/>
              <a:defRPr sz="1200" baseline="0">
                <a:solidFill>
                  <a:srgbClr val="48595D"/>
                </a:solidFill>
              </a:defRPr>
            </a:lvl1pPr>
            <a:lvl2pPr marL="457200" indent="-228600">
              <a:defRPr sz="1200">
                <a:solidFill>
                  <a:srgbClr val="48595D"/>
                </a:solidFill>
              </a:defRPr>
            </a:lvl2pPr>
            <a:lvl3pPr marL="685800" indent="-228600">
              <a:defRPr sz="1200">
                <a:solidFill>
                  <a:srgbClr val="48595D"/>
                </a:solidFill>
              </a:defRPr>
            </a:lvl3pPr>
            <a:lvl4pPr marL="914400" indent="-228600">
              <a:defRPr sz="1200">
                <a:solidFill>
                  <a:srgbClr val="48595D"/>
                </a:solidFill>
              </a:defRPr>
            </a:lvl4pPr>
            <a:lvl5pPr marL="1143000" indent="-22860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66344" y="0"/>
            <a:ext cx="2377440"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7794889" y="1"/>
            <a:ext cx="4141737" cy="6857999"/>
          </a:xfrm>
        </p:spPr>
        <p:txBody>
          <a:bodyPr anchor="ctr" anchorCtr="0"/>
          <a:lstStyle/>
          <a:p>
            <a:r>
              <a:rPr lang="en-US" dirty="0"/>
              <a:t>Click icon to add picture</a:t>
            </a:r>
          </a:p>
        </p:txBody>
      </p:sp>
    </p:spTree>
    <p:extLst>
      <p:ext uri="{BB962C8B-B14F-4D97-AF65-F5344CB8AC3E}">
        <p14:creationId xmlns:p14="http://schemas.microsoft.com/office/powerpoint/2010/main" val="439692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a:t>
            </a:r>
            <a:r>
              <a:rPr lang="en-US"/>
              <a:t>club name </a:t>
            </a:r>
            <a:r>
              <a:rPr lang="en-US" dirty="0"/>
              <a:t>here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3575057F-8A4A-3D48-A811-CF3BB6867A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1897146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C9E95793-1AA7-8D4B-B83A-CE84DD100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307768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766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1"/>
            <a:ext cx="12192000" cy="136732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1655612"/>
            <a:ext cx="11506199" cy="4521352"/>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pic>
        <p:nvPicPr>
          <p:cNvPr id="7" name="Afbeelding 6">
            <a:extLst>
              <a:ext uri="{FF2B5EF4-FFF2-40B4-BE49-F238E27FC236}">
                <a16:creationId xmlns:a16="http://schemas.microsoft.com/office/drawing/2014/main" id="{6E25AE78-18B6-424F-BF2E-A605E92CBB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04292" y="5940809"/>
            <a:ext cx="1583415" cy="716364"/>
          </a:xfrm>
          <a:prstGeom prst="rect">
            <a:avLst/>
          </a:prstGeom>
        </p:spPr>
      </p:pic>
      <p:sp>
        <p:nvSpPr>
          <p:cNvPr id="3" name="Title 1">
            <a:extLst>
              <a:ext uri="{FF2B5EF4-FFF2-40B4-BE49-F238E27FC236}">
                <a16:creationId xmlns:a16="http://schemas.microsoft.com/office/drawing/2014/main" id="{DC2068A6-19BC-E15A-9BF4-D24012BC9980}"/>
              </a:ext>
            </a:extLst>
          </p:cNvPr>
          <p:cNvSpPr>
            <a:spLocks noGrp="1"/>
          </p:cNvSpPr>
          <p:nvPr>
            <p:ph type="title"/>
          </p:nvPr>
        </p:nvSpPr>
        <p:spPr>
          <a:xfrm>
            <a:off x="381000" y="115570"/>
            <a:ext cx="11506200" cy="1234666"/>
          </a:xfrm>
        </p:spPr>
        <p:txBody>
          <a:bodyPr tIns="0" bIns="91440" anchor="ctr"/>
          <a:lstStyle>
            <a:lvl1pPr>
              <a:defRPr cap="all"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943708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6366050"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pic>
        <p:nvPicPr>
          <p:cNvPr id="29" name="Afbeelding 28">
            <a:extLst>
              <a:ext uri="{FF2B5EF4-FFF2-40B4-BE49-F238E27FC236}">
                <a16:creationId xmlns:a16="http://schemas.microsoft.com/office/drawing/2014/main" id="{6B019A4D-C6D9-4FFC-9805-2E615D5E1A2F}"/>
              </a:ext>
            </a:extLst>
          </p:cNvPr>
          <p:cNvPicPr>
            <a:picLocks noChangeAspect="1"/>
          </p:cNvPicPr>
          <p:nvPr userDrawn="1"/>
        </p:nvPicPr>
        <p:blipFill rotWithShape="1">
          <a:blip r:embed="rId27">
            <a:extLst>
              <a:ext uri="{28A0092B-C50C-407E-A947-70E740481C1C}">
                <a14:useLocalDpi xmlns:a14="http://schemas.microsoft.com/office/drawing/2010/main" val="0"/>
              </a:ext>
            </a:extLst>
          </a:blip>
          <a:srcRect l="49898" t="24483" r="4260" b="25839"/>
          <a:stretch/>
        </p:blipFill>
        <p:spPr>
          <a:xfrm>
            <a:off x="327563" y="5910742"/>
            <a:ext cx="1669052" cy="716363"/>
          </a:xfrm>
          <a:prstGeom prst="rect">
            <a:avLst/>
          </a:prstGeom>
        </p:spPr>
      </p:pic>
      <p:pic>
        <p:nvPicPr>
          <p:cNvPr id="17" name="Afbeelding 16">
            <a:extLst>
              <a:ext uri="{FF2B5EF4-FFF2-40B4-BE49-F238E27FC236}">
                <a16:creationId xmlns:a16="http://schemas.microsoft.com/office/drawing/2014/main" id="{1C62B311-72D9-43C3-ADEB-1A2451F2B197}"/>
              </a:ext>
            </a:extLst>
          </p:cNvPr>
          <p:cNvPicPr>
            <a:picLocks noChangeAspect="1"/>
          </p:cNvPicPr>
          <p:nvPr userDrawn="1"/>
        </p:nvPicPr>
        <p:blipFill rotWithShape="1">
          <a:blip r:embed="rId28">
            <a:extLst>
              <a:ext uri="{28A0092B-C50C-407E-A947-70E740481C1C}">
                <a14:useLocalDpi xmlns:a14="http://schemas.microsoft.com/office/drawing/2010/main" val="0"/>
              </a:ext>
            </a:extLst>
          </a:blip>
          <a:srcRect l="50000" t="34804" r="5179" b="29249"/>
          <a:stretch/>
        </p:blipFill>
        <p:spPr>
          <a:xfrm>
            <a:off x="10188028" y="5931796"/>
            <a:ext cx="1793415" cy="782464"/>
          </a:xfrm>
          <a:prstGeom prst="rect">
            <a:avLst/>
          </a:prstGeom>
        </p:spPr>
      </p:pic>
    </p:spTree>
    <p:custDataLst>
      <p:tags r:id="rId26"/>
    </p:custDataLst>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71" r:id="rId4"/>
    <p:sldLayoutId id="2147483666" r:id="rId5"/>
    <p:sldLayoutId id="2147483667" r:id="rId6"/>
    <p:sldLayoutId id="2147483655" r:id="rId7"/>
    <p:sldLayoutId id="2147483678" r:id="rId8"/>
    <p:sldLayoutId id="2147483650" r:id="rId9"/>
    <p:sldLayoutId id="2147483673" r:id="rId10"/>
    <p:sldLayoutId id="2147483659" r:id="rId11"/>
    <p:sldLayoutId id="2147483684" r:id="rId12"/>
    <p:sldLayoutId id="2147483652" r:id="rId13"/>
    <p:sldLayoutId id="2147483657" r:id="rId14"/>
    <p:sldLayoutId id="2147483672" r:id="rId15"/>
    <p:sldLayoutId id="2147483679" r:id="rId16"/>
    <p:sldLayoutId id="2147483656" r:id="rId17"/>
    <p:sldLayoutId id="2147483674" r:id="rId18"/>
    <p:sldLayoutId id="2147483658" r:id="rId19"/>
    <p:sldLayoutId id="2147483661" r:id="rId20"/>
    <p:sldLayoutId id="2147483675" r:id="rId21"/>
    <p:sldLayoutId id="2147483685" r:id="rId22"/>
    <p:sldLayoutId id="2147483686" r:id="rId23"/>
    <p:sldLayoutId id="2147483687" r:id="rId24"/>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tielt.rotary1620.org/clubs/c82/images/infos/info17311.gif?t=1459186627" TargetMode="External"/><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gif"/></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7A6F52-9503-9313-4352-8161DF4E586E}"/>
              </a:ext>
            </a:extLst>
          </p:cNvPr>
          <p:cNvSpPr>
            <a:spLocks noGrp="1"/>
          </p:cNvSpPr>
          <p:nvPr>
            <p:ph type="title"/>
          </p:nvPr>
        </p:nvSpPr>
        <p:spPr/>
        <p:txBody>
          <a:bodyPr/>
          <a:lstStyle/>
          <a:p>
            <a:r>
              <a:rPr lang="en-US" dirty="0"/>
              <a:t>Rotary – het begin</a:t>
            </a:r>
          </a:p>
        </p:txBody>
      </p:sp>
    </p:spTree>
    <p:extLst>
      <p:ext uri="{BB962C8B-B14F-4D97-AF65-F5344CB8AC3E}">
        <p14:creationId xmlns:p14="http://schemas.microsoft.com/office/powerpoint/2010/main" val="850440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59163E-96A9-C1B1-EB77-DD62B13C7FB3}"/>
              </a:ext>
            </a:extLst>
          </p:cNvPr>
          <p:cNvSpPr>
            <a:spLocks noGrp="1"/>
          </p:cNvSpPr>
          <p:nvPr>
            <p:ph type="title"/>
          </p:nvPr>
        </p:nvSpPr>
        <p:spPr>
          <a:xfrm>
            <a:off x="381000" y="115569"/>
            <a:ext cx="11506200" cy="1251757"/>
          </a:xfrm>
        </p:spPr>
        <p:txBody>
          <a:bodyPr anchor="ctr">
            <a:normAutofit/>
          </a:bodyPr>
          <a:lstStyle/>
          <a:p>
            <a:r>
              <a:rPr lang="en-US" dirty="0" err="1"/>
              <a:t>groeiCijfers</a:t>
            </a:r>
            <a:r>
              <a:rPr lang="en-US" dirty="0"/>
              <a:t> over rotary in </a:t>
            </a:r>
            <a:r>
              <a:rPr lang="en-US" dirty="0" err="1"/>
              <a:t>belgie</a:t>
            </a:r>
            <a:endParaRPr lang="en-US" dirty="0"/>
          </a:p>
        </p:txBody>
      </p:sp>
      <p:sp>
        <p:nvSpPr>
          <p:cNvPr id="4" name="Content Placeholder 3">
            <a:extLst>
              <a:ext uri="{FF2B5EF4-FFF2-40B4-BE49-F238E27FC236}">
                <a16:creationId xmlns:a16="http://schemas.microsoft.com/office/drawing/2014/main" id="{83A791BB-0D8D-0AE8-AE2A-2A4D2E1291E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41912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he first four Rotarians (from left): Gustavus Loehr, Silvester Schiele, Hiram Shorey, and Paul P. Harris, circa 1905-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752600"/>
            <a:ext cx="55626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Rechthoek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2000" y="609600"/>
            <a:ext cx="54737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Afbeelding 5" descr="index.1.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5200" y="4419600"/>
            <a:ext cx="2895600"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9767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p:txBody>
          <a:bodyPr/>
          <a:lstStyle/>
          <a:p>
            <a:r>
              <a:rPr lang="nl-NL" altLang="nl-BE"/>
              <a:t>DE OORSPRONKELIJKE DOELSTELLING</a:t>
            </a:r>
          </a:p>
        </p:txBody>
      </p:sp>
      <p:sp>
        <p:nvSpPr>
          <p:cNvPr id="16387" name="Tijdelijke aanduiding voor inhoud 2"/>
          <p:cNvSpPr>
            <a:spLocks noGrp="1"/>
          </p:cNvSpPr>
          <p:nvPr>
            <p:ph idx="1"/>
          </p:nvPr>
        </p:nvSpPr>
        <p:spPr/>
        <p:txBody>
          <a:bodyPr>
            <a:normAutofit/>
          </a:bodyPr>
          <a:lstStyle/>
          <a:p>
            <a:r>
              <a:rPr lang="nl-BE" altLang="nl-BE" dirty="0"/>
              <a:t>ONDER DE LEDEN ZAKEN DOEN</a:t>
            </a:r>
          </a:p>
          <a:p>
            <a:r>
              <a:rPr lang="nl-BE" altLang="nl-BE" dirty="0"/>
              <a:t>Slechts </a:t>
            </a:r>
            <a:r>
              <a:rPr lang="nl-BE" altLang="nl-NL" dirty="0"/>
              <a:t>‘</a:t>
            </a:r>
            <a:r>
              <a:rPr lang="nl-BE" altLang="nl-BE" dirty="0"/>
              <a:t>1</a:t>
            </a:r>
            <a:r>
              <a:rPr lang="nl-BE" altLang="nl-NL" dirty="0"/>
              <a:t>’</a:t>
            </a:r>
            <a:r>
              <a:rPr lang="nl-BE" altLang="nl-BE" dirty="0"/>
              <a:t> toonaangevende vertegenwoordiger per beroep </a:t>
            </a:r>
            <a:r>
              <a:rPr lang="mr-IN" altLang="nl-BE" dirty="0"/>
              <a:t>…</a:t>
            </a:r>
            <a:r>
              <a:rPr lang="nl-BE" altLang="nl-BE" dirty="0"/>
              <a:t> (classificatie)</a:t>
            </a:r>
          </a:p>
          <a:p>
            <a:endParaRPr lang="nl-BE" altLang="nl-BE" dirty="0"/>
          </a:p>
          <a:p>
            <a:r>
              <a:rPr lang="nl-BE" altLang="nl-BE" dirty="0"/>
              <a:t>Maar </a:t>
            </a:r>
            <a:r>
              <a:rPr lang="nl-BE" altLang="nl-NL" dirty="0"/>
              <a:t>‘</a:t>
            </a:r>
            <a:r>
              <a:rPr lang="nl-BE" altLang="nl-BE" dirty="0"/>
              <a:t>Dienstbetoon</a:t>
            </a:r>
            <a:r>
              <a:rPr lang="nl-BE" altLang="nl-NL" dirty="0"/>
              <a:t>’</a:t>
            </a:r>
            <a:r>
              <a:rPr lang="nl-BE" altLang="nl-BE" dirty="0"/>
              <a:t> naar alle </a:t>
            </a:r>
            <a:r>
              <a:rPr lang="nl-BE" altLang="nl-NL" dirty="0"/>
              <a:t>‘</a:t>
            </a:r>
            <a:r>
              <a:rPr lang="nl-BE" altLang="nl-BE" dirty="0"/>
              <a:t>stakeholders</a:t>
            </a:r>
            <a:r>
              <a:rPr lang="nl-BE" altLang="nl-NL" dirty="0"/>
              <a:t>’</a:t>
            </a:r>
            <a:r>
              <a:rPr lang="nl-BE" altLang="nl-BE" dirty="0"/>
              <a:t>  werd belangrijk met het motto</a:t>
            </a:r>
            <a:r>
              <a:rPr lang="mr-IN" altLang="nl-BE" dirty="0"/>
              <a:t>…</a:t>
            </a:r>
            <a:br>
              <a:rPr lang="nl-BE" altLang="nl-BE" dirty="0"/>
            </a:br>
            <a:endParaRPr lang="nl-BE" altLang="nl-BE" dirty="0"/>
          </a:p>
          <a:p>
            <a:endParaRPr lang="nl-BE" altLang="nl-BE" dirty="0"/>
          </a:p>
          <a:p>
            <a:endParaRPr lang="nl-BE" altLang="nl-BE" dirty="0"/>
          </a:p>
          <a:p>
            <a:endParaRPr lang="nl-BE" altLang="nl-BE" dirty="0"/>
          </a:p>
          <a:p>
            <a:pPr marL="0" indent="0">
              <a:buNone/>
            </a:pPr>
            <a:endParaRPr lang="nl-BE" altLang="nl-BE" dirty="0"/>
          </a:p>
          <a:p>
            <a:r>
              <a:rPr lang="nl-BE" altLang="nl-BE" dirty="0"/>
              <a:t>en Rotary werd de </a:t>
            </a:r>
            <a:r>
              <a:rPr lang="nl-BE" altLang="nl-NL" dirty="0"/>
              <a:t>‘</a:t>
            </a:r>
            <a:r>
              <a:rPr lang="nl-BE" altLang="nl-BE" dirty="0"/>
              <a:t>EERSTE</a:t>
            </a:r>
            <a:r>
              <a:rPr lang="nl-BE" altLang="nl-NL" dirty="0"/>
              <a:t>’</a:t>
            </a:r>
            <a:r>
              <a:rPr lang="nl-BE" altLang="nl-BE" dirty="0"/>
              <a:t> Service Club</a:t>
            </a:r>
            <a:endParaRPr lang="nl-NL" altLang="nl-BE" dirty="0"/>
          </a:p>
        </p:txBody>
      </p:sp>
      <p:pic>
        <p:nvPicPr>
          <p:cNvPr id="16388" name="Afbeelding 4" descr="Service above self.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7245" y="2944804"/>
            <a:ext cx="1358755" cy="1995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0417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bwMode="auto">
          <a:xfrm>
            <a:off x="1295400" y="457200"/>
            <a:ext cx="87630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a:r>
              <a:rPr lang="nl-NL" altLang="nl-BE" sz="2400" b="1">
                <a:latin typeface="Arial Narrow" panose="020B0606020202030204" pitchFamily="34" charset="0"/>
              </a:rPr>
              <a:t>HET EERSTE SOCIAAL PROJECT IN 1907</a:t>
            </a:r>
          </a:p>
        </p:txBody>
      </p:sp>
      <p:pic>
        <p:nvPicPr>
          <p:cNvPr id="17411" name="Tijdelijke aanduiding voor inhoud 4" descr="Eerste Rotary project.jpg"/>
          <p:cNvPicPr>
            <a:picLocks noGrp="1" noChangeAspect="1"/>
          </p:cNvPicPr>
          <p:nvPr>
            <p:ph idx="1"/>
          </p:nvPr>
        </p:nvPicPr>
        <p:blipFill>
          <a:blip r:embed="rId2">
            <a:extLst>
              <a:ext uri="{28A0092B-C50C-407E-A947-70E740481C1C}">
                <a14:useLocalDpi xmlns:a14="http://schemas.microsoft.com/office/drawing/2010/main" val="0"/>
              </a:ext>
            </a:extLst>
          </a:blip>
          <a:srcRect t="7613" b="7613"/>
          <a:stretch>
            <a:fillRect/>
          </a:stretch>
        </p:blipFill>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Rechthoek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851400"/>
            <a:ext cx="6845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3668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a:r>
              <a:rPr lang="nl-NL" altLang="nl-BE" sz="2400" b="1">
                <a:latin typeface="Arial Narrow" panose="020B0606020202030204" pitchFamily="34" charset="0"/>
              </a:rPr>
              <a:t>DE EXPANSIE IN AMERIKA (USA)</a:t>
            </a:r>
          </a:p>
        </p:txBody>
      </p:sp>
      <p:pic>
        <p:nvPicPr>
          <p:cNvPr id="18435" name="Afbeelding 3" descr="Eerste conventie 1508191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860121"/>
            <a:ext cx="4876800" cy="28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Afbeelding 4" descr="Eerste Rotary clubs .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890529"/>
            <a:ext cx="6553200" cy="2840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4572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7CDD7-9B8B-4E40-91AA-D41927D39B02}"/>
              </a:ext>
            </a:extLst>
          </p:cNvPr>
          <p:cNvSpPr>
            <a:spLocks noGrp="1"/>
          </p:cNvSpPr>
          <p:nvPr>
            <p:ph type="title"/>
          </p:nvPr>
        </p:nvSpPr>
        <p:spPr/>
        <p:txBody>
          <a:bodyPr>
            <a:normAutofit/>
          </a:bodyPr>
          <a:lstStyle/>
          <a:p>
            <a:r>
              <a:rPr lang="nl-BE" sz="3200" dirty="0">
                <a:solidFill>
                  <a:srgbClr val="0070C0"/>
                </a:solidFill>
              </a:rPr>
              <a:t>De geschiedenis van het Rotary logo</a:t>
            </a:r>
          </a:p>
        </p:txBody>
      </p:sp>
      <p:sp>
        <p:nvSpPr>
          <p:cNvPr id="5" name="Rectangle 2">
            <a:extLst>
              <a:ext uri="{FF2B5EF4-FFF2-40B4-BE49-F238E27FC236}">
                <a16:creationId xmlns:a16="http://schemas.microsoft.com/office/drawing/2014/main" id="{B4712491-89EE-4E42-920D-8A4B548A477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1025" name="Picture 9" descr="Logo 1906">
            <a:hlinkClick r:id="rId3" tooltip="&quot;Logo 1906&quot;"/>
            <a:extLst>
              <a:ext uri="{FF2B5EF4-FFF2-40B4-BE49-F238E27FC236}">
                <a16:creationId xmlns:a16="http://schemas.microsoft.com/office/drawing/2014/main" id="{91559BEA-D731-4E4A-93E9-B4C8B12997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0362" y="1368717"/>
            <a:ext cx="1524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8C456313-38F0-4585-AF56-077B02BEF0E8}"/>
              </a:ext>
            </a:extLst>
          </p:cNvPr>
          <p:cNvSpPr>
            <a:spLocks noChangeArrowheads="1"/>
          </p:cNvSpPr>
          <p:nvPr/>
        </p:nvSpPr>
        <p:spPr bwMode="auto">
          <a:xfrm>
            <a:off x="3121820" y="2914564"/>
            <a:ext cx="1524000" cy="2616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1100" b="1" i="0" u="none" strike="noStrike" cap="none" normalizeH="0" baseline="0" dirty="0">
                <a:ln>
                  <a:noFill/>
                </a:ln>
                <a:solidFill>
                  <a:srgbClr val="919295"/>
                </a:solidFill>
                <a:effectLst/>
                <a:latin typeface="&amp;quot"/>
                <a:ea typeface="Calibri" panose="020F0502020204030204" pitchFamily="34" charset="0"/>
                <a:cs typeface="Times New Roman" panose="02020603050405020304" pitchFamily="18" charset="0"/>
              </a:rPr>
              <a:t>Logo 1906</a:t>
            </a:r>
            <a:r>
              <a:rPr kumimoji="0" lang="nl-BE" altLang="nl-BE" sz="1100" b="0" i="0" u="none" strike="noStrike" cap="none" normalizeH="0" baseline="0" dirty="0">
                <a:ln>
                  <a:noFill/>
                </a:ln>
                <a:solidFill>
                  <a:srgbClr val="000000"/>
                </a:solidFill>
                <a:effectLst/>
                <a:latin typeface="&amp;quot"/>
                <a:ea typeface="Calibri" panose="020F0502020204030204" pitchFamily="34" charset="0"/>
                <a:cs typeface="Times New Roman" panose="02020603050405020304" pitchFamily="18" charset="0"/>
              </a:rPr>
              <a:t> </a:t>
            </a:r>
            <a:endParaRPr kumimoji="0" lang="nl-BE" altLang="nl-BE" sz="1800" b="0" i="0" u="none" strike="noStrike" cap="none" normalizeH="0" baseline="0" dirty="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18FD09A5-FC48-4658-9070-153A06DCBB5A}"/>
              </a:ext>
            </a:extLst>
          </p:cNvPr>
          <p:cNvPicPr>
            <a:picLocks noChangeAspect="1"/>
          </p:cNvPicPr>
          <p:nvPr/>
        </p:nvPicPr>
        <p:blipFill>
          <a:blip r:embed="rId5"/>
          <a:stretch>
            <a:fillRect/>
          </a:stretch>
        </p:blipFill>
        <p:spPr>
          <a:xfrm>
            <a:off x="8040915" y="3723478"/>
            <a:ext cx="2141542" cy="2165877"/>
          </a:xfrm>
          <a:prstGeom prst="rect">
            <a:avLst/>
          </a:prstGeom>
        </p:spPr>
      </p:pic>
      <p:pic>
        <p:nvPicPr>
          <p:cNvPr id="8" name="Picture 7">
            <a:extLst>
              <a:ext uri="{FF2B5EF4-FFF2-40B4-BE49-F238E27FC236}">
                <a16:creationId xmlns:a16="http://schemas.microsoft.com/office/drawing/2014/main" id="{82D78E08-0E94-4819-B0BC-68CC2C38DC6E}"/>
              </a:ext>
            </a:extLst>
          </p:cNvPr>
          <p:cNvPicPr>
            <a:picLocks noChangeAspect="1"/>
          </p:cNvPicPr>
          <p:nvPr/>
        </p:nvPicPr>
        <p:blipFill>
          <a:blip r:embed="rId6"/>
          <a:stretch>
            <a:fillRect/>
          </a:stretch>
        </p:blipFill>
        <p:spPr>
          <a:xfrm>
            <a:off x="7299795" y="1170780"/>
            <a:ext cx="4609977" cy="2223086"/>
          </a:xfrm>
          <a:prstGeom prst="rect">
            <a:avLst/>
          </a:prstGeom>
        </p:spPr>
      </p:pic>
      <p:pic>
        <p:nvPicPr>
          <p:cNvPr id="9" name="Picture 8">
            <a:extLst>
              <a:ext uri="{FF2B5EF4-FFF2-40B4-BE49-F238E27FC236}">
                <a16:creationId xmlns:a16="http://schemas.microsoft.com/office/drawing/2014/main" id="{11187DA3-9F6E-44E6-A86B-0811E4B7C235}"/>
              </a:ext>
            </a:extLst>
          </p:cNvPr>
          <p:cNvPicPr>
            <a:picLocks noChangeAspect="1"/>
          </p:cNvPicPr>
          <p:nvPr/>
        </p:nvPicPr>
        <p:blipFill>
          <a:blip r:embed="rId7"/>
          <a:stretch>
            <a:fillRect/>
          </a:stretch>
        </p:blipFill>
        <p:spPr>
          <a:xfrm>
            <a:off x="4998305" y="1170780"/>
            <a:ext cx="1727547" cy="2065335"/>
          </a:xfrm>
          <a:prstGeom prst="rect">
            <a:avLst/>
          </a:prstGeom>
        </p:spPr>
      </p:pic>
      <p:pic>
        <p:nvPicPr>
          <p:cNvPr id="10" name="Picture 9">
            <a:extLst>
              <a:ext uri="{FF2B5EF4-FFF2-40B4-BE49-F238E27FC236}">
                <a16:creationId xmlns:a16="http://schemas.microsoft.com/office/drawing/2014/main" id="{7A612F82-74B4-4681-9011-C255B831B5CB}"/>
              </a:ext>
            </a:extLst>
          </p:cNvPr>
          <p:cNvPicPr>
            <a:picLocks noChangeAspect="1"/>
          </p:cNvPicPr>
          <p:nvPr/>
        </p:nvPicPr>
        <p:blipFill>
          <a:blip r:embed="rId8"/>
          <a:stretch>
            <a:fillRect/>
          </a:stretch>
        </p:blipFill>
        <p:spPr>
          <a:xfrm>
            <a:off x="3856542" y="3723479"/>
            <a:ext cx="3949234" cy="2207216"/>
          </a:xfrm>
          <a:prstGeom prst="rect">
            <a:avLst/>
          </a:prstGeom>
        </p:spPr>
      </p:pic>
    </p:spTree>
    <p:extLst>
      <p:ext uri="{BB962C8B-B14F-4D97-AF65-F5344CB8AC3E}">
        <p14:creationId xmlns:p14="http://schemas.microsoft.com/office/powerpoint/2010/main" val="1089074645"/>
      </p:ext>
    </p:extLst>
  </p:cSld>
  <p:clrMapOvr>
    <a:masterClrMapping/>
  </p:clrMapOvr>
  <p:transition spd="slow" advClick="0">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a:r>
              <a:rPr lang="nl-NL" altLang="nl-BE" sz="2400" b="1">
                <a:latin typeface="Arial Narrow" panose="020B0606020202030204" pitchFamily="34" charset="0"/>
              </a:rPr>
              <a:t>DE EXPANSIE IN DE WERELD</a:t>
            </a:r>
          </a:p>
        </p:txBody>
      </p:sp>
      <p:pic>
        <p:nvPicPr>
          <p:cNvPr id="19459" name="Afbeelding 2" descr="wereldkaar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066800"/>
            <a:ext cx="9144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hoek 5">
            <a:extLst>
              <a:ext uri="{FF2B5EF4-FFF2-40B4-BE49-F238E27FC236}">
                <a16:creationId xmlns:a16="http://schemas.microsoft.com/office/drawing/2014/main" id="{0E579C7A-A6D0-134D-917A-447E0E6E5C7B}"/>
              </a:ext>
            </a:extLst>
          </p:cNvPr>
          <p:cNvSpPr/>
          <p:nvPr/>
        </p:nvSpPr>
        <p:spPr>
          <a:xfrm>
            <a:off x="2412375" y="1524000"/>
            <a:ext cx="912630" cy="52322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eaLnBrk="1" hangingPunct="1">
              <a:defRPr/>
            </a:pPr>
            <a:r>
              <a:rPr lang="nl-BE"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1912</a:t>
            </a:r>
          </a:p>
        </p:txBody>
      </p:sp>
      <p:sp>
        <p:nvSpPr>
          <p:cNvPr id="7" name="Rechthoek 6">
            <a:extLst>
              <a:ext uri="{FF2B5EF4-FFF2-40B4-BE49-F238E27FC236}">
                <a16:creationId xmlns:a16="http://schemas.microsoft.com/office/drawing/2014/main" id="{4D7780C0-288B-A347-AF50-A9ACBFF2A01A}"/>
              </a:ext>
            </a:extLst>
          </p:cNvPr>
          <p:cNvSpPr/>
          <p:nvPr/>
        </p:nvSpPr>
        <p:spPr>
          <a:xfrm>
            <a:off x="3249073" y="3849469"/>
            <a:ext cx="915635" cy="52322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eaLnBrk="1" hangingPunct="1">
              <a:defRPr/>
            </a:pPr>
            <a:r>
              <a:rPr lang="nl-BE"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1918</a:t>
            </a:r>
          </a:p>
        </p:txBody>
      </p:sp>
      <p:sp>
        <p:nvSpPr>
          <p:cNvPr id="8" name="Rechthoek 7">
            <a:extLst>
              <a:ext uri="{FF2B5EF4-FFF2-40B4-BE49-F238E27FC236}">
                <a16:creationId xmlns:a16="http://schemas.microsoft.com/office/drawing/2014/main" id="{F60FFA4A-8AAC-674A-A747-0E1C64DD83A2}"/>
              </a:ext>
            </a:extLst>
          </p:cNvPr>
          <p:cNvSpPr/>
          <p:nvPr/>
        </p:nvSpPr>
        <p:spPr>
          <a:xfrm>
            <a:off x="8231103" y="3124200"/>
            <a:ext cx="912630" cy="52322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eaLnBrk="1" hangingPunct="1">
              <a:defRPr/>
            </a:pPr>
            <a:r>
              <a:rPr lang="nl-BE"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1919</a:t>
            </a:r>
          </a:p>
        </p:txBody>
      </p:sp>
      <p:sp>
        <p:nvSpPr>
          <p:cNvPr id="9" name="Rechthoek 8">
            <a:extLst>
              <a:ext uri="{FF2B5EF4-FFF2-40B4-BE49-F238E27FC236}">
                <a16:creationId xmlns:a16="http://schemas.microsoft.com/office/drawing/2014/main" id="{9588B99D-EE73-F548-BE43-7001CC939CFE}"/>
              </a:ext>
            </a:extLst>
          </p:cNvPr>
          <p:cNvSpPr/>
          <p:nvPr/>
        </p:nvSpPr>
        <p:spPr>
          <a:xfrm>
            <a:off x="5181601" y="1752600"/>
            <a:ext cx="915635" cy="52322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eaLnBrk="1" hangingPunct="1">
              <a:defRPr/>
            </a:pPr>
            <a:r>
              <a:rPr lang="nl-BE"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1920</a:t>
            </a:r>
          </a:p>
        </p:txBody>
      </p:sp>
      <p:sp>
        <p:nvSpPr>
          <p:cNvPr id="10" name="Rechthoek 9">
            <a:extLst>
              <a:ext uri="{FF2B5EF4-FFF2-40B4-BE49-F238E27FC236}">
                <a16:creationId xmlns:a16="http://schemas.microsoft.com/office/drawing/2014/main" id="{B042E9C4-4BEE-734D-BB1D-CFC47437EDA8}"/>
              </a:ext>
            </a:extLst>
          </p:cNvPr>
          <p:cNvSpPr/>
          <p:nvPr/>
        </p:nvSpPr>
        <p:spPr>
          <a:xfrm>
            <a:off x="8458200" y="4191000"/>
            <a:ext cx="912630" cy="52322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eaLnBrk="1" hangingPunct="1">
              <a:defRPr/>
            </a:pPr>
            <a:r>
              <a:rPr lang="nl-BE"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1921</a:t>
            </a:r>
          </a:p>
        </p:txBody>
      </p:sp>
      <p:sp>
        <p:nvSpPr>
          <p:cNvPr id="11" name="Rechthoek 10">
            <a:extLst>
              <a:ext uri="{FF2B5EF4-FFF2-40B4-BE49-F238E27FC236}">
                <a16:creationId xmlns:a16="http://schemas.microsoft.com/office/drawing/2014/main" id="{FAA7D583-B2AF-7344-B27D-A2936A3AEF6D}"/>
              </a:ext>
            </a:extLst>
          </p:cNvPr>
          <p:cNvSpPr/>
          <p:nvPr/>
        </p:nvSpPr>
        <p:spPr>
          <a:xfrm>
            <a:off x="5486400" y="4191000"/>
            <a:ext cx="912630" cy="52322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eaLnBrk="1" hangingPunct="1">
              <a:defRPr/>
            </a:pPr>
            <a:r>
              <a:rPr lang="nl-BE"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1921</a:t>
            </a:r>
          </a:p>
        </p:txBody>
      </p:sp>
      <p:sp>
        <p:nvSpPr>
          <p:cNvPr id="2" name="TextBox 1">
            <a:extLst>
              <a:ext uri="{FF2B5EF4-FFF2-40B4-BE49-F238E27FC236}">
                <a16:creationId xmlns:a16="http://schemas.microsoft.com/office/drawing/2014/main" id="{A664E32F-4353-3F48-F6C3-DEB9C078EF16}"/>
              </a:ext>
            </a:extLst>
          </p:cNvPr>
          <p:cNvSpPr txBox="1"/>
          <p:nvPr/>
        </p:nvSpPr>
        <p:spPr>
          <a:xfrm>
            <a:off x="1524000" y="5793665"/>
            <a:ext cx="9144000" cy="400110"/>
          </a:xfrm>
          <a:prstGeom prst="rect">
            <a:avLst/>
          </a:prstGeom>
          <a:noFill/>
        </p:spPr>
        <p:txBody>
          <a:bodyPr wrap="square" rtlCol="0">
            <a:spAutoFit/>
          </a:bodyPr>
          <a:lstStyle/>
          <a:p>
            <a:pPr algn="ctr"/>
            <a:r>
              <a:rPr lang="en-US" sz="2000" dirty="0"/>
              <a:t>2022: Meer dan 1.4 </a:t>
            </a:r>
            <a:r>
              <a:rPr lang="en-US" sz="2000" dirty="0" err="1"/>
              <a:t>miljoen</a:t>
            </a:r>
            <a:r>
              <a:rPr lang="en-US" sz="2000" dirty="0"/>
              <a:t> </a:t>
            </a:r>
            <a:r>
              <a:rPr lang="en-US" sz="2000" dirty="0" err="1"/>
              <a:t>Rotariërs</a:t>
            </a:r>
            <a:r>
              <a:rPr lang="en-US" sz="2000" dirty="0"/>
              <a:t> in 46.000+ clubs in </a:t>
            </a:r>
            <a:r>
              <a:rPr lang="en-US" sz="2000" dirty="0" err="1"/>
              <a:t>meer</a:t>
            </a:r>
            <a:r>
              <a:rPr lang="en-US" sz="2000" dirty="0"/>
              <a:t> dan 200 </a:t>
            </a:r>
            <a:r>
              <a:rPr lang="en-US" sz="2000" dirty="0" err="1"/>
              <a:t>landen</a:t>
            </a:r>
            <a:endParaRPr lang="en-US" sz="2000" dirty="0"/>
          </a:p>
        </p:txBody>
      </p:sp>
    </p:spTree>
    <p:extLst>
      <p:ext uri="{BB962C8B-B14F-4D97-AF65-F5344CB8AC3E}">
        <p14:creationId xmlns:p14="http://schemas.microsoft.com/office/powerpoint/2010/main" val="1808971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178507-4D80-13C5-963A-7045E677ADCF}"/>
              </a:ext>
            </a:extLst>
          </p:cNvPr>
          <p:cNvSpPr>
            <a:spLocks noGrp="1"/>
          </p:cNvSpPr>
          <p:nvPr>
            <p:ph idx="1"/>
          </p:nvPr>
        </p:nvSpPr>
        <p:spPr/>
        <p:txBody>
          <a:bodyPr/>
          <a:lstStyle/>
          <a:p>
            <a:r>
              <a:rPr lang="en-GB" dirty="0"/>
              <a:t>District 2130</a:t>
            </a:r>
          </a:p>
          <a:p>
            <a:r>
              <a:rPr lang="en-GB" dirty="0"/>
              <a:t>District 2140</a:t>
            </a:r>
            <a:endParaRPr lang="en-BE" dirty="0"/>
          </a:p>
          <a:p>
            <a:r>
              <a:rPr lang="en-GB" dirty="0"/>
              <a:t>District 2150</a:t>
            </a:r>
            <a:endParaRPr lang="en-BE" dirty="0"/>
          </a:p>
          <a:p>
            <a:r>
              <a:rPr lang="en-GB"/>
              <a:t>District 2160</a:t>
            </a:r>
            <a:endParaRPr lang="en-BE" dirty="0"/>
          </a:p>
        </p:txBody>
      </p:sp>
      <p:sp>
        <p:nvSpPr>
          <p:cNvPr id="3" name="Slide Number Placeholder 2">
            <a:extLst>
              <a:ext uri="{FF2B5EF4-FFF2-40B4-BE49-F238E27FC236}">
                <a16:creationId xmlns:a16="http://schemas.microsoft.com/office/drawing/2014/main" id="{EB4FAC70-58E2-3927-3C4F-4DE9608FC382}"/>
              </a:ext>
            </a:extLst>
          </p:cNvPr>
          <p:cNvSpPr>
            <a:spLocks noGrp="1"/>
          </p:cNvSpPr>
          <p:nvPr>
            <p:ph type="sldNum" sz="quarter" idx="12"/>
          </p:nvPr>
        </p:nvSpPr>
        <p:spPr/>
        <p:txBody>
          <a:bodyPr/>
          <a:lstStyle/>
          <a:p>
            <a:fld id="{97A94E25-127B-4C48-AF96-44BA7B823777}" type="slidenum">
              <a:rPr lang="en-US" smtClean="0"/>
              <a:pPr/>
              <a:t>8</a:t>
            </a:fld>
            <a:endParaRPr lang="en-US" dirty="0"/>
          </a:p>
        </p:txBody>
      </p:sp>
      <p:sp>
        <p:nvSpPr>
          <p:cNvPr id="4" name="Title 3">
            <a:extLst>
              <a:ext uri="{FF2B5EF4-FFF2-40B4-BE49-F238E27FC236}">
                <a16:creationId xmlns:a16="http://schemas.microsoft.com/office/drawing/2014/main" id="{60BB0B9F-B1C6-D3F2-A744-AE5E2B02E2F5}"/>
              </a:ext>
            </a:extLst>
          </p:cNvPr>
          <p:cNvSpPr>
            <a:spLocks noGrp="1"/>
          </p:cNvSpPr>
          <p:nvPr>
            <p:ph type="title"/>
          </p:nvPr>
        </p:nvSpPr>
        <p:spPr/>
        <p:txBody>
          <a:bodyPr/>
          <a:lstStyle/>
          <a:p>
            <a:r>
              <a:rPr lang="en-GB" dirty="0"/>
              <a:t>Multidistrict </a:t>
            </a:r>
            <a:r>
              <a:rPr lang="en-GB" dirty="0" err="1"/>
              <a:t>belux</a:t>
            </a:r>
            <a:endParaRPr lang="en-BE" dirty="0"/>
          </a:p>
        </p:txBody>
      </p:sp>
      <p:pic>
        <p:nvPicPr>
          <p:cNvPr id="8" name="Picture 7">
            <a:extLst>
              <a:ext uri="{FF2B5EF4-FFF2-40B4-BE49-F238E27FC236}">
                <a16:creationId xmlns:a16="http://schemas.microsoft.com/office/drawing/2014/main" id="{2D67E9EE-3B24-06F3-8173-7FA4BB2D9A04}"/>
              </a:ext>
            </a:extLst>
          </p:cNvPr>
          <p:cNvPicPr>
            <a:picLocks noChangeAspect="1"/>
          </p:cNvPicPr>
          <p:nvPr/>
        </p:nvPicPr>
        <p:blipFill>
          <a:blip r:embed="rId2"/>
          <a:stretch>
            <a:fillRect/>
          </a:stretch>
        </p:blipFill>
        <p:spPr>
          <a:xfrm>
            <a:off x="4142603" y="1568526"/>
            <a:ext cx="5334274" cy="4330923"/>
          </a:xfrm>
          <a:prstGeom prst="rect">
            <a:avLst/>
          </a:prstGeom>
        </p:spPr>
      </p:pic>
    </p:spTree>
    <p:extLst>
      <p:ext uri="{BB962C8B-B14F-4D97-AF65-F5344CB8AC3E}">
        <p14:creationId xmlns:p14="http://schemas.microsoft.com/office/powerpoint/2010/main" val="2849578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59163E-96A9-C1B1-EB77-DD62B13C7FB3}"/>
              </a:ext>
            </a:extLst>
          </p:cNvPr>
          <p:cNvSpPr>
            <a:spLocks noGrp="1"/>
          </p:cNvSpPr>
          <p:nvPr>
            <p:ph type="title"/>
          </p:nvPr>
        </p:nvSpPr>
        <p:spPr>
          <a:xfrm>
            <a:off x="381000" y="115569"/>
            <a:ext cx="11506200" cy="1251757"/>
          </a:xfrm>
        </p:spPr>
        <p:txBody>
          <a:bodyPr anchor="ctr">
            <a:normAutofit fontScale="90000"/>
          </a:bodyPr>
          <a:lstStyle/>
          <a:p>
            <a:r>
              <a:rPr lang="en-US" dirty="0" err="1"/>
              <a:t>groeiCijfers</a:t>
            </a:r>
            <a:r>
              <a:rPr lang="en-US" dirty="0"/>
              <a:t> over rotary </a:t>
            </a:r>
            <a:r>
              <a:rPr lang="en-US" dirty="0" err="1"/>
              <a:t>wereldwijd</a:t>
            </a:r>
            <a:endParaRPr lang="en-US" dirty="0"/>
          </a:p>
        </p:txBody>
      </p:sp>
      <p:sp>
        <p:nvSpPr>
          <p:cNvPr id="4" name="Content Placeholder 3">
            <a:extLst>
              <a:ext uri="{FF2B5EF4-FFF2-40B4-BE49-F238E27FC236}">
                <a16:creationId xmlns:a16="http://schemas.microsoft.com/office/drawing/2014/main" id="{83A791BB-0D8D-0AE8-AE2A-2A4D2E1291EC}"/>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0315446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8"/>
  <p:tag name="ARTICULATE_SLIDE_THUMBNAIL_REFRESH" val="1"/>
  <p:tag name="ARTICULATE_DESIGN_ID_OFFICE THEME" val="Zww6o0dV"/>
  <p:tag name="ARTICULATE_PROJECT_OPEN" val="0"/>
  <p:tag name="PRESGUID" val="f5defbb4-33b4-43a6-867e-2128e571991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640</Words>
  <Application>Microsoft Office PowerPoint</Application>
  <PresentationFormat>Widescreen</PresentationFormat>
  <Paragraphs>49</Paragraphs>
  <Slides>10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&amp;quot</vt:lpstr>
      <vt:lpstr>Arial</vt:lpstr>
      <vt:lpstr>Arial Narrow</vt:lpstr>
      <vt:lpstr>Calibri</vt:lpstr>
      <vt:lpstr>Open Sans</vt:lpstr>
      <vt:lpstr>Times New Roman</vt:lpstr>
      <vt:lpstr>Office Theme</vt:lpstr>
      <vt:lpstr>Rotary – het begin</vt:lpstr>
      <vt:lpstr>PowerPoint Presentation</vt:lpstr>
      <vt:lpstr>DE OORSPRONKELIJKE DOELSTELLING</vt:lpstr>
      <vt:lpstr>HET EERSTE SOCIAAL PROJECT IN 1907</vt:lpstr>
      <vt:lpstr>DE EXPANSIE IN AMERIKA (USA)</vt:lpstr>
      <vt:lpstr>De geschiedenis van het Rotary logo</vt:lpstr>
      <vt:lpstr>DE EXPANSIE IN DE WERELD</vt:lpstr>
      <vt:lpstr>Multidistrict belux</vt:lpstr>
      <vt:lpstr>groeiCijfers over rotary wereldwijd</vt:lpstr>
      <vt:lpstr>groeiCijfers over rotary in belgie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Paul Vandeloo</cp:lastModifiedBy>
  <cp:revision>186</cp:revision>
  <cp:lastPrinted>2019-12-04T20:41:25Z</cp:lastPrinted>
  <dcterms:created xsi:type="dcterms:W3CDTF">2019-11-18T03:22:22Z</dcterms:created>
  <dcterms:modified xsi:type="dcterms:W3CDTF">2024-02-26T14:19:51Z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1E96FB25-8539-4CD8-9073-88C994302880</vt:lpwstr>
  </property>
  <property fmtid="{D5CDD505-2E9C-101B-9397-08002B2CF9AE}" pid="3" name="ArticulatePath">
    <vt:lpwstr>RI InHouse Staff Presentation_20200117-007_QC1_EN</vt:lpwstr>
  </property>
  <property fmtid="{D5CDD505-2E9C-101B-9397-08002B2CF9AE}" pid="4" name="MSIP_Label_33388a57-ce48-4947-8b83-910a7bee2ddc_Enabled">
    <vt:lpwstr>true</vt:lpwstr>
  </property>
  <property fmtid="{D5CDD505-2E9C-101B-9397-08002B2CF9AE}" pid="5" name="MSIP_Label_33388a57-ce48-4947-8b83-910a7bee2ddc_SetDate">
    <vt:lpwstr>2022-07-11T13:59:53Z</vt:lpwstr>
  </property>
  <property fmtid="{D5CDD505-2E9C-101B-9397-08002B2CF9AE}" pid="6" name="MSIP_Label_33388a57-ce48-4947-8b83-910a7bee2ddc_Method">
    <vt:lpwstr>Standard</vt:lpwstr>
  </property>
  <property fmtid="{D5CDD505-2E9C-101B-9397-08002B2CF9AE}" pid="7" name="MSIP_Label_33388a57-ce48-4947-8b83-910a7bee2ddc_Name">
    <vt:lpwstr>Intern</vt:lpwstr>
  </property>
  <property fmtid="{D5CDD505-2E9C-101B-9397-08002B2CF9AE}" pid="8" name="MSIP_Label_33388a57-ce48-4947-8b83-910a7bee2ddc_SiteId">
    <vt:lpwstr>cc814b9c-9a99-44a2-bc5c-f7f275945ba5</vt:lpwstr>
  </property>
  <property fmtid="{D5CDD505-2E9C-101B-9397-08002B2CF9AE}" pid="9" name="MSIP_Label_33388a57-ce48-4947-8b83-910a7bee2ddc_ActionId">
    <vt:lpwstr>aebf8d37-4076-4021-8683-a4911390474e</vt:lpwstr>
  </property>
  <property fmtid="{D5CDD505-2E9C-101B-9397-08002B2CF9AE}" pid="10" name="MSIP_Label_33388a57-ce48-4947-8b83-910a7bee2ddc_ContentBits">
    <vt:lpwstr>3</vt:lpwstr>
  </property>
</Properties>
</file>