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47" r:id="rId2"/>
    <p:sldId id="4164" r:id="rId3"/>
    <p:sldId id="4162" r:id="rId4"/>
    <p:sldId id="4163" r:id="rId5"/>
    <p:sldId id="4165" r:id="rId6"/>
    <p:sldId id="4166" r:id="rId7"/>
    <p:sldId id="259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8F"/>
    <a:srgbClr val="FFFFFF"/>
    <a:srgbClr val="DA1A5A"/>
    <a:srgbClr val="B8ECF0"/>
    <a:srgbClr val="99FFCC"/>
    <a:srgbClr val="66FFFF"/>
    <a:srgbClr val="66FFCC"/>
    <a:srgbClr val="48595D"/>
    <a:srgbClr val="D9185C"/>
    <a:srgbClr val="06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863" autoAdjust="0"/>
  </p:normalViewPr>
  <p:slideViewPr>
    <p:cSldViewPr snapToGrid="0" showGuides="1">
      <p:cViewPr varScale="1">
        <p:scale>
          <a:sx n="112" d="100"/>
          <a:sy n="112" d="100"/>
        </p:scale>
        <p:origin x="596" y="52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Vandeloo" userId="3c655b5a79f3b167" providerId="LiveId" clId="{D5BD1B04-7271-4329-AD7D-2ACD9B89D870}"/>
    <pc:docChg chg="undo custSel addSld modSld sldOrd">
      <pc:chgData name="Paul Vandeloo" userId="3c655b5a79f3b167" providerId="LiveId" clId="{D5BD1B04-7271-4329-AD7D-2ACD9B89D870}" dt="2023-02-23T09:50:11.376" v="1388" actId="20577"/>
      <pc:docMkLst>
        <pc:docMk/>
      </pc:docMkLst>
      <pc:sldChg chg="modNotesTx">
        <pc:chgData name="Paul Vandeloo" userId="3c655b5a79f3b167" providerId="LiveId" clId="{D5BD1B04-7271-4329-AD7D-2ACD9B89D870}" dt="2023-02-23T09:50:11.376" v="1388" actId="20577"/>
        <pc:sldMkLst>
          <pc:docMk/>
          <pc:sldMk cId="1000314797" sldId="4150"/>
        </pc:sldMkLst>
      </pc:sldChg>
      <pc:sldChg chg="modSp mod">
        <pc:chgData name="Paul Vandeloo" userId="3c655b5a79f3b167" providerId="LiveId" clId="{D5BD1B04-7271-4329-AD7D-2ACD9B89D870}" dt="2023-02-23T08:59:44.896" v="51" actId="1076"/>
        <pc:sldMkLst>
          <pc:docMk/>
          <pc:sldMk cId="606526788" sldId="4158"/>
        </pc:sldMkLst>
        <pc:picChg chg="mod">
          <ac:chgData name="Paul Vandeloo" userId="3c655b5a79f3b167" providerId="LiveId" clId="{D5BD1B04-7271-4329-AD7D-2ACD9B89D870}" dt="2023-02-23T08:59:44.896" v="51" actId="1076"/>
          <ac:picMkLst>
            <pc:docMk/>
            <pc:sldMk cId="606526788" sldId="4158"/>
            <ac:picMk id="2" creationId="{F48DB87F-BEE5-2575-FD79-7B6259949327}"/>
          </ac:picMkLst>
        </pc:picChg>
      </pc:sldChg>
      <pc:sldChg chg="addSp delSp modSp mod modClrScheme chgLayout">
        <pc:chgData name="Paul Vandeloo" userId="3c655b5a79f3b167" providerId="LiveId" clId="{D5BD1B04-7271-4329-AD7D-2ACD9B89D870}" dt="2023-02-23T09:27:30.400" v="806" actId="1076"/>
        <pc:sldMkLst>
          <pc:docMk/>
          <pc:sldMk cId="789949711" sldId="4160"/>
        </pc:sldMkLst>
        <pc:spChg chg="add del mod ord">
          <ac:chgData name="Paul Vandeloo" userId="3c655b5a79f3b167" providerId="LiveId" clId="{D5BD1B04-7271-4329-AD7D-2ACD9B89D870}" dt="2023-02-23T09:21:30.412" v="792" actId="700"/>
          <ac:spMkLst>
            <pc:docMk/>
            <pc:sldMk cId="789949711" sldId="4160"/>
            <ac:spMk id="2" creationId="{F169436F-6E37-87E9-9B08-43A40F74AB07}"/>
          </ac:spMkLst>
        </pc:spChg>
        <pc:spChg chg="mod ord">
          <ac:chgData name="Paul Vandeloo" userId="3c655b5a79f3b167" providerId="LiveId" clId="{D5BD1B04-7271-4329-AD7D-2ACD9B89D870}" dt="2023-02-23T09:21:30.412" v="792" actId="700"/>
          <ac:spMkLst>
            <pc:docMk/>
            <pc:sldMk cId="789949711" sldId="4160"/>
            <ac:spMk id="3" creationId="{A8FE1160-5920-C187-4FB4-8C8558674981}"/>
          </ac:spMkLst>
        </pc:spChg>
        <pc:spChg chg="mod ord">
          <ac:chgData name="Paul Vandeloo" userId="3c655b5a79f3b167" providerId="LiveId" clId="{D5BD1B04-7271-4329-AD7D-2ACD9B89D870}" dt="2023-02-23T09:21:30.412" v="792" actId="700"/>
          <ac:spMkLst>
            <pc:docMk/>
            <pc:sldMk cId="789949711" sldId="4160"/>
            <ac:spMk id="4" creationId="{97D3E5FD-5BAF-495D-80A5-3D8B8A6935DC}"/>
          </ac:spMkLst>
        </pc:spChg>
        <pc:spChg chg="mod ord">
          <ac:chgData name="Paul Vandeloo" userId="3c655b5a79f3b167" providerId="LiveId" clId="{D5BD1B04-7271-4329-AD7D-2ACD9B89D870}" dt="2023-02-23T09:21:55.834" v="793" actId="14100"/>
          <ac:spMkLst>
            <pc:docMk/>
            <pc:sldMk cId="789949711" sldId="4160"/>
            <ac:spMk id="5" creationId="{A1D5C4C9-FB7D-DA28-AAA0-91BA372527BC}"/>
          </ac:spMkLst>
        </pc:spChg>
        <pc:picChg chg="add mod">
          <ac:chgData name="Paul Vandeloo" userId="3c655b5a79f3b167" providerId="LiveId" clId="{D5BD1B04-7271-4329-AD7D-2ACD9B89D870}" dt="2023-02-23T09:27:19.699" v="804" actId="1076"/>
          <ac:picMkLst>
            <pc:docMk/>
            <pc:sldMk cId="789949711" sldId="4160"/>
            <ac:picMk id="7" creationId="{93025961-4AB3-66AF-386A-7F82DE68C3A5}"/>
          </ac:picMkLst>
        </pc:picChg>
        <pc:picChg chg="add mod">
          <ac:chgData name="Paul Vandeloo" userId="3c655b5a79f3b167" providerId="LiveId" clId="{D5BD1B04-7271-4329-AD7D-2ACD9B89D870}" dt="2023-02-23T09:27:30.400" v="806" actId="1076"/>
          <ac:picMkLst>
            <pc:docMk/>
            <pc:sldMk cId="789949711" sldId="4160"/>
            <ac:picMk id="9" creationId="{221120AD-DF0F-95C3-3AC8-5FACCE0C143C}"/>
          </ac:picMkLst>
        </pc:picChg>
      </pc:sldChg>
      <pc:sldChg chg="addSp delSp modSp new mod ord">
        <pc:chgData name="Paul Vandeloo" userId="3c655b5a79f3b167" providerId="LiveId" clId="{D5BD1B04-7271-4329-AD7D-2ACD9B89D870}" dt="2023-02-23T09:01:49.681" v="61" actId="1076"/>
        <pc:sldMkLst>
          <pc:docMk/>
          <pc:sldMk cId="733414714" sldId="4161"/>
        </pc:sldMkLst>
        <pc:spChg chg="del">
          <ac:chgData name="Paul Vandeloo" userId="3c655b5a79f3b167" providerId="LiveId" clId="{D5BD1B04-7271-4329-AD7D-2ACD9B89D870}" dt="2023-02-23T09:01:14.477" v="52" actId="22"/>
          <ac:spMkLst>
            <pc:docMk/>
            <pc:sldMk cId="733414714" sldId="4161"/>
            <ac:spMk id="2" creationId="{EDDDA713-076F-D214-5978-E7064EC31B4C}"/>
          </ac:spMkLst>
        </pc:spChg>
        <pc:spChg chg="mod">
          <ac:chgData name="Paul Vandeloo" userId="3c655b5a79f3b167" providerId="LiveId" clId="{D5BD1B04-7271-4329-AD7D-2ACD9B89D870}" dt="2023-02-23T08:58:39.857" v="44" actId="27636"/>
          <ac:spMkLst>
            <pc:docMk/>
            <pc:sldMk cId="733414714" sldId="4161"/>
            <ac:spMk id="4" creationId="{C64372F5-96E5-237D-F1B1-6ECA798ACC12}"/>
          </ac:spMkLst>
        </pc:spChg>
        <pc:spChg chg="add mod ord">
          <ac:chgData name="Paul Vandeloo" userId="3c655b5a79f3b167" providerId="LiveId" clId="{D5BD1B04-7271-4329-AD7D-2ACD9B89D870}" dt="2023-02-23T09:01:28.799" v="55" actId="167"/>
          <ac:spMkLst>
            <pc:docMk/>
            <pc:sldMk cId="733414714" sldId="4161"/>
            <ac:spMk id="5" creationId="{D07D1EAC-CE6F-5411-3135-15800A5BB09C}"/>
          </ac:spMkLst>
        </pc:spChg>
        <pc:spChg chg="add del mod">
          <ac:chgData name="Paul Vandeloo" userId="3c655b5a79f3b167" providerId="LiveId" clId="{D5BD1B04-7271-4329-AD7D-2ACD9B89D870}" dt="2023-02-23T09:01:45.423" v="59" actId="478"/>
          <ac:spMkLst>
            <pc:docMk/>
            <pc:sldMk cId="733414714" sldId="4161"/>
            <ac:spMk id="8" creationId="{9B516979-DD88-6B12-0A15-E612358E2F2E}"/>
          </ac:spMkLst>
        </pc:spChg>
        <pc:spChg chg="add del mod">
          <ac:chgData name="Paul Vandeloo" userId="3c655b5a79f3b167" providerId="LiveId" clId="{D5BD1B04-7271-4329-AD7D-2ACD9B89D870}" dt="2023-02-23T09:01:47.143" v="60" actId="478"/>
          <ac:spMkLst>
            <pc:docMk/>
            <pc:sldMk cId="733414714" sldId="4161"/>
            <ac:spMk id="10" creationId="{92C55024-E928-B96F-DCA5-1A6A454D186A}"/>
          </ac:spMkLst>
        </pc:spChg>
        <pc:picChg chg="add mod">
          <ac:chgData name="Paul Vandeloo" userId="3c655b5a79f3b167" providerId="LiveId" clId="{D5BD1B04-7271-4329-AD7D-2ACD9B89D870}" dt="2023-02-23T08:59:13.751" v="46" actId="1076"/>
          <ac:picMkLst>
            <pc:docMk/>
            <pc:sldMk cId="733414714" sldId="4161"/>
            <ac:picMk id="6" creationId="{77BE314C-EEA3-99D3-38E0-17069DBEDE77}"/>
          </ac:picMkLst>
        </pc:picChg>
        <pc:picChg chg="add mod">
          <ac:chgData name="Paul Vandeloo" userId="3c655b5a79f3b167" providerId="LiveId" clId="{D5BD1B04-7271-4329-AD7D-2ACD9B89D870}" dt="2023-02-23T09:01:49.681" v="61" actId="1076"/>
          <ac:picMkLst>
            <pc:docMk/>
            <pc:sldMk cId="733414714" sldId="4161"/>
            <ac:picMk id="7" creationId="{E364E5D1-F22A-9DBF-68EC-27B27185ED04}"/>
          </ac:picMkLst>
        </pc:picChg>
        <pc:picChg chg="add mod">
          <ac:chgData name="Paul Vandeloo" userId="3c655b5a79f3b167" providerId="LiveId" clId="{D5BD1B04-7271-4329-AD7D-2ACD9B89D870}" dt="2023-02-23T08:59:40.349" v="50" actId="1076"/>
          <ac:picMkLst>
            <pc:docMk/>
            <pc:sldMk cId="733414714" sldId="4161"/>
            <ac:picMk id="9" creationId="{362DA657-8FD8-783D-71EF-2EC633F031A7}"/>
          </ac:picMkLst>
        </pc:picChg>
        <pc:picChg chg="add mod ord">
          <ac:chgData name="Paul Vandeloo" userId="3c655b5a79f3b167" providerId="LiveId" clId="{D5BD1B04-7271-4329-AD7D-2ACD9B89D870}" dt="2023-02-23T09:01:41.163" v="57" actId="1076"/>
          <ac:picMkLst>
            <pc:docMk/>
            <pc:sldMk cId="733414714" sldId="4161"/>
            <ac:picMk id="12" creationId="{B68F7FAC-3DF7-1635-A97A-9AB58C94DE87}"/>
          </ac:picMkLst>
        </pc:picChg>
      </pc:sldChg>
      <pc:sldChg chg="addSp delSp modSp new mod">
        <pc:chgData name="Paul Vandeloo" userId="3c655b5a79f3b167" providerId="LiveId" clId="{D5BD1B04-7271-4329-AD7D-2ACD9B89D870}" dt="2023-02-23T09:03:03.270" v="85" actId="14100"/>
        <pc:sldMkLst>
          <pc:docMk/>
          <pc:sldMk cId="3387856574" sldId="4162"/>
        </pc:sldMkLst>
        <pc:spChg chg="del">
          <ac:chgData name="Paul Vandeloo" userId="3c655b5a79f3b167" providerId="LiveId" clId="{D5BD1B04-7271-4329-AD7D-2ACD9B89D870}" dt="2023-02-23T09:02:49.911" v="81" actId="931"/>
          <ac:spMkLst>
            <pc:docMk/>
            <pc:sldMk cId="3387856574" sldId="4162"/>
            <ac:spMk id="2" creationId="{E03720E7-77E0-FCD0-A307-EA29FEB014D2}"/>
          </ac:spMkLst>
        </pc:spChg>
        <pc:spChg chg="mod">
          <ac:chgData name="Paul Vandeloo" userId="3c655b5a79f3b167" providerId="LiveId" clId="{D5BD1B04-7271-4329-AD7D-2ACD9B89D870}" dt="2023-02-23T09:02:24.367" v="80" actId="20577"/>
          <ac:spMkLst>
            <pc:docMk/>
            <pc:sldMk cId="3387856574" sldId="4162"/>
            <ac:spMk id="4" creationId="{44B56535-CD1D-CDB2-BE8C-206DBE7FCDD8}"/>
          </ac:spMkLst>
        </pc:spChg>
        <pc:picChg chg="add mod">
          <ac:chgData name="Paul Vandeloo" userId="3c655b5a79f3b167" providerId="LiveId" clId="{D5BD1B04-7271-4329-AD7D-2ACD9B89D870}" dt="2023-02-23T09:03:03.270" v="85" actId="14100"/>
          <ac:picMkLst>
            <pc:docMk/>
            <pc:sldMk cId="3387856574" sldId="4162"/>
            <ac:picMk id="6" creationId="{43C0C3B4-6EAA-761C-B47B-061E9F661089}"/>
          </ac:picMkLst>
        </pc:picChg>
      </pc:sldChg>
      <pc:sldChg chg="modSp new mod">
        <pc:chgData name="Paul Vandeloo" userId="3c655b5a79f3b167" providerId="LiveId" clId="{D5BD1B04-7271-4329-AD7D-2ACD9B89D870}" dt="2023-02-23T09:18:24.074" v="537" actId="20577"/>
        <pc:sldMkLst>
          <pc:docMk/>
          <pc:sldMk cId="1905647005" sldId="4163"/>
        </pc:sldMkLst>
        <pc:spChg chg="mod">
          <ac:chgData name="Paul Vandeloo" userId="3c655b5a79f3b167" providerId="LiveId" clId="{D5BD1B04-7271-4329-AD7D-2ACD9B89D870}" dt="2023-02-23T09:18:24.074" v="537" actId="20577"/>
          <ac:spMkLst>
            <pc:docMk/>
            <pc:sldMk cId="1905647005" sldId="4163"/>
            <ac:spMk id="2" creationId="{ABC8CC6A-9538-0F3B-7D93-EF3FE47C7665}"/>
          </ac:spMkLst>
        </pc:spChg>
        <pc:spChg chg="mod">
          <ac:chgData name="Paul Vandeloo" userId="3c655b5a79f3b167" providerId="LiveId" clId="{D5BD1B04-7271-4329-AD7D-2ACD9B89D870}" dt="2023-02-23T09:03:38.843" v="108" actId="20577"/>
          <ac:spMkLst>
            <pc:docMk/>
            <pc:sldMk cId="1905647005" sldId="4163"/>
            <ac:spMk id="4" creationId="{9B67DB68-FC27-362D-E084-8C8D626E7D4E}"/>
          </ac:spMkLst>
        </pc:spChg>
      </pc:sldChg>
      <pc:sldChg chg="addSp delSp modSp new mod">
        <pc:chgData name="Paul Vandeloo" userId="3c655b5a79f3b167" providerId="LiveId" clId="{D5BD1B04-7271-4329-AD7D-2ACD9B89D870}" dt="2023-02-23T09:39:01.480" v="980" actId="1076"/>
        <pc:sldMkLst>
          <pc:docMk/>
          <pc:sldMk cId="3961971208" sldId="4164"/>
        </pc:sldMkLst>
        <pc:spChg chg="mod">
          <ac:chgData name="Paul Vandeloo" userId="3c655b5a79f3b167" providerId="LiveId" clId="{D5BD1B04-7271-4329-AD7D-2ACD9B89D870}" dt="2023-02-23T09:38:32.639" v="977" actId="404"/>
          <ac:spMkLst>
            <pc:docMk/>
            <pc:sldMk cId="3961971208" sldId="4164"/>
            <ac:spMk id="2" creationId="{6C2C57E2-C9C6-CA46-08C4-C12A6EFB8FA1}"/>
          </ac:spMkLst>
        </pc:spChg>
        <pc:spChg chg="mod">
          <ac:chgData name="Paul Vandeloo" userId="3c655b5a79f3b167" providerId="LiveId" clId="{D5BD1B04-7271-4329-AD7D-2ACD9B89D870}" dt="2023-02-23T09:15:18.109" v="522" actId="20577"/>
          <ac:spMkLst>
            <pc:docMk/>
            <pc:sldMk cId="3961971208" sldId="4164"/>
            <ac:spMk id="4" creationId="{14B625B9-518F-C94A-8BC6-11A180F58138}"/>
          </ac:spMkLst>
        </pc:spChg>
        <pc:spChg chg="add mod">
          <ac:chgData name="Paul Vandeloo" userId="3c655b5a79f3b167" providerId="LiveId" clId="{D5BD1B04-7271-4329-AD7D-2ACD9B89D870}" dt="2023-02-23T09:39:01.480" v="980" actId="1076"/>
          <ac:spMkLst>
            <pc:docMk/>
            <pc:sldMk cId="3961971208" sldId="4164"/>
            <ac:spMk id="13" creationId="{A37DE3C6-5399-89D5-9BF1-C8371411B828}"/>
          </ac:spMkLst>
        </pc:spChg>
        <pc:picChg chg="add mod">
          <ac:chgData name="Paul Vandeloo" userId="3c655b5a79f3b167" providerId="LiveId" clId="{D5BD1B04-7271-4329-AD7D-2ACD9B89D870}" dt="2023-02-23T09:37:15.656" v="917" actId="1076"/>
          <ac:picMkLst>
            <pc:docMk/>
            <pc:sldMk cId="3961971208" sldId="4164"/>
            <ac:picMk id="6" creationId="{6B4CA067-494E-0F91-49FF-02DB70A8BAF1}"/>
          </ac:picMkLst>
        </pc:picChg>
        <pc:picChg chg="add del mod">
          <ac:chgData name="Paul Vandeloo" userId="3c655b5a79f3b167" providerId="LiveId" clId="{D5BD1B04-7271-4329-AD7D-2ACD9B89D870}" dt="2023-02-23T09:35:54.010" v="902" actId="478"/>
          <ac:picMkLst>
            <pc:docMk/>
            <pc:sldMk cId="3961971208" sldId="4164"/>
            <ac:picMk id="8" creationId="{822013B3-0800-F0FF-436F-F79911630EB3}"/>
          </ac:picMkLst>
        </pc:picChg>
        <pc:picChg chg="add del">
          <ac:chgData name="Paul Vandeloo" userId="3c655b5a79f3b167" providerId="LiveId" clId="{D5BD1B04-7271-4329-AD7D-2ACD9B89D870}" dt="2023-02-23T09:35:50.778" v="900" actId="478"/>
          <ac:picMkLst>
            <pc:docMk/>
            <pc:sldMk cId="3961971208" sldId="4164"/>
            <ac:picMk id="10" creationId="{402B71F3-B091-F9EC-BBF0-F13B7D170E33}"/>
          </ac:picMkLst>
        </pc:picChg>
        <pc:picChg chg="add del">
          <ac:chgData name="Paul Vandeloo" userId="3c655b5a79f3b167" providerId="LiveId" clId="{D5BD1B04-7271-4329-AD7D-2ACD9B89D870}" dt="2023-02-23T09:35:48.521" v="899" actId="478"/>
          <ac:picMkLst>
            <pc:docMk/>
            <pc:sldMk cId="3961971208" sldId="4164"/>
            <ac:picMk id="12" creationId="{43C1E725-B261-7C3D-D12D-64D8E975FED2}"/>
          </ac:picMkLst>
        </pc:picChg>
      </pc:sldChg>
      <pc:sldChg chg="modSp add mod">
        <pc:chgData name="Paul Vandeloo" userId="3c655b5a79f3b167" providerId="LiveId" clId="{D5BD1B04-7271-4329-AD7D-2ACD9B89D870}" dt="2023-02-23T09:46:29.421" v="1225" actId="5793"/>
        <pc:sldMkLst>
          <pc:docMk/>
          <pc:sldMk cId="1486251336" sldId="4165"/>
        </pc:sldMkLst>
        <pc:spChg chg="mod">
          <ac:chgData name="Paul Vandeloo" userId="3c655b5a79f3b167" providerId="LiveId" clId="{D5BD1B04-7271-4329-AD7D-2ACD9B89D870}" dt="2023-02-23T09:46:29.421" v="1225" actId="5793"/>
          <ac:spMkLst>
            <pc:docMk/>
            <pc:sldMk cId="1486251336" sldId="4165"/>
            <ac:spMk id="2" creationId="{ABC8CC6A-9538-0F3B-7D93-EF3FE47C7665}"/>
          </ac:spMkLst>
        </pc:spChg>
        <pc:spChg chg="mod">
          <ac:chgData name="Paul Vandeloo" userId="3c655b5a79f3b167" providerId="LiveId" clId="{D5BD1B04-7271-4329-AD7D-2ACD9B89D870}" dt="2023-02-23T09:42:37.135" v="995" actId="20577"/>
          <ac:spMkLst>
            <pc:docMk/>
            <pc:sldMk cId="1486251336" sldId="4165"/>
            <ac:spMk id="4" creationId="{9B67DB68-FC27-362D-E084-8C8D626E7D4E}"/>
          </ac:spMkLst>
        </pc:spChg>
      </pc:sldChg>
      <pc:sldChg chg="modSp add mod">
        <pc:chgData name="Paul Vandeloo" userId="3c655b5a79f3b167" providerId="LiveId" clId="{D5BD1B04-7271-4329-AD7D-2ACD9B89D870}" dt="2023-02-23T09:48:30.021" v="1384" actId="20577"/>
        <pc:sldMkLst>
          <pc:docMk/>
          <pc:sldMk cId="1887889813" sldId="4166"/>
        </pc:sldMkLst>
        <pc:spChg chg="mod">
          <ac:chgData name="Paul Vandeloo" userId="3c655b5a79f3b167" providerId="LiveId" clId="{D5BD1B04-7271-4329-AD7D-2ACD9B89D870}" dt="2023-02-23T09:48:30.021" v="1384" actId="20577"/>
          <ac:spMkLst>
            <pc:docMk/>
            <pc:sldMk cId="1887889813" sldId="4166"/>
            <ac:spMk id="2" creationId="{ABC8CC6A-9538-0F3B-7D93-EF3FE47C7665}"/>
          </ac:spMkLst>
        </pc:spChg>
        <pc:spChg chg="mod">
          <ac:chgData name="Paul Vandeloo" userId="3c655b5a79f3b167" providerId="LiveId" clId="{D5BD1B04-7271-4329-AD7D-2ACD9B89D870}" dt="2023-02-23T09:47:51.735" v="1327" actId="20577"/>
          <ac:spMkLst>
            <pc:docMk/>
            <pc:sldMk cId="1887889813" sldId="4166"/>
            <ac:spMk id="4" creationId="{9B67DB68-FC27-362D-E084-8C8D626E7D4E}"/>
          </ac:spMkLst>
        </pc:spChg>
      </pc:sldChg>
    </pc:docChg>
  </pc:docChgLst>
  <pc:docChgLst>
    <pc:chgData name="Paul Vandeloo" userId="3c655b5a79f3b167" providerId="Windows Live" clId="Web-{7DC6697F-C08D-498C-96EE-13FDD2436703}"/>
    <pc:docChg chg="delSld">
      <pc:chgData name="Paul Vandeloo" userId="3c655b5a79f3b167" providerId="Windows Live" clId="Web-{7DC6697F-C08D-498C-96EE-13FDD2436703}" dt="2022-12-15T14:24:21.637" v="0"/>
      <pc:docMkLst>
        <pc:docMk/>
      </pc:docMkLst>
      <pc:sldChg chg="del">
        <pc:chgData name="Paul Vandeloo" userId="3c655b5a79f3b167" providerId="Windows Live" clId="Web-{7DC6697F-C08D-498C-96EE-13FDD2436703}" dt="2022-12-15T14:24:21.637" v="0"/>
        <pc:sldMkLst>
          <pc:docMk/>
          <pc:sldMk cId="1000958925" sldId="4156"/>
        </pc:sldMkLst>
      </pc:sldChg>
    </pc:docChg>
  </pc:docChgLst>
  <pc:docChgLst>
    <pc:chgData name="Paul Vandeloo" userId="3c655b5a79f3b167" providerId="LiveId" clId="{E10A1216-EA2D-47B6-9A35-4844410F0F16}"/>
    <pc:docChg chg="custSel modSld modMainMaster">
      <pc:chgData name="Paul Vandeloo" userId="3c655b5a79f3b167" providerId="LiveId" clId="{E10A1216-EA2D-47B6-9A35-4844410F0F16}" dt="2023-10-26T13:54:52.616" v="13" actId="20577"/>
      <pc:docMkLst>
        <pc:docMk/>
      </pc:docMkLst>
      <pc:sldChg chg="modSp mod">
        <pc:chgData name="Paul Vandeloo" userId="3c655b5a79f3b167" providerId="LiveId" clId="{E10A1216-EA2D-47B6-9A35-4844410F0F16}" dt="2023-10-26T13:54:52.616" v="13" actId="20577"/>
        <pc:sldMkLst>
          <pc:docMk/>
          <pc:sldMk cId="3961971208" sldId="4164"/>
        </pc:sldMkLst>
        <pc:spChg chg="mod">
          <ac:chgData name="Paul Vandeloo" userId="3c655b5a79f3b167" providerId="LiveId" clId="{E10A1216-EA2D-47B6-9A35-4844410F0F16}" dt="2023-10-26T13:54:52.616" v="13" actId="20577"/>
          <ac:spMkLst>
            <pc:docMk/>
            <pc:sldMk cId="3961971208" sldId="4164"/>
            <ac:spMk id="2" creationId="{6C2C57E2-C9C6-CA46-08C4-C12A6EFB8FA1}"/>
          </ac:spMkLst>
        </pc:spChg>
      </pc:sldChg>
      <pc:sldMasterChg chg="modSldLayout">
        <pc:chgData name="Paul Vandeloo" userId="3c655b5a79f3b167" providerId="LiveId" clId="{E10A1216-EA2D-47B6-9A35-4844410F0F16}" dt="2023-10-25T12:46:05.063" v="3" actId="478"/>
        <pc:sldMasterMkLst>
          <pc:docMk/>
          <pc:sldMasterMk cId="1000935759" sldId="2147483648"/>
        </pc:sldMasterMkLst>
        <pc:sldLayoutChg chg="delSp mod">
          <pc:chgData name="Paul Vandeloo" userId="3c655b5a79f3b167" providerId="LiveId" clId="{E10A1216-EA2D-47B6-9A35-4844410F0F16}" dt="2023-10-25T12:45:59.769" v="1" actId="478"/>
          <pc:sldLayoutMkLst>
            <pc:docMk/>
            <pc:sldMasterMk cId="1000935759" sldId="2147483648"/>
            <pc:sldLayoutMk cId="3943708573" sldId="2147483650"/>
          </pc:sldLayoutMkLst>
          <pc:picChg chg="del">
            <ac:chgData name="Paul Vandeloo" userId="3c655b5a79f3b167" providerId="LiveId" clId="{E10A1216-EA2D-47B6-9A35-4844410F0F16}" dt="2023-10-25T12:45:59.769" v="1" actId="478"/>
            <ac:picMkLst>
              <pc:docMk/>
              <pc:sldMasterMk cId="1000935759" sldId="2147483648"/>
              <pc:sldLayoutMk cId="3943708573" sldId="2147483650"/>
              <ac:picMk id="7" creationId="{6E25AE78-18B6-424F-BF2E-A605E92CBB4C}"/>
            </ac:picMkLst>
          </pc:picChg>
        </pc:sldLayoutChg>
        <pc:sldLayoutChg chg="delSp mod">
          <pc:chgData name="Paul Vandeloo" userId="3c655b5a79f3b167" providerId="LiveId" clId="{E10A1216-EA2D-47B6-9A35-4844410F0F16}" dt="2023-10-25T12:46:02.266" v="2" actId="478"/>
          <pc:sldLayoutMkLst>
            <pc:docMk/>
            <pc:sldMasterMk cId="1000935759" sldId="2147483648"/>
            <pc:sldLayoutMk cId="3874722889" sldId="2147483673"/>
          </pc:sldLayoutMkLst>
          <pc:picChg chg="del">
            <ac:chgData name="Paul Vandeloo" userId="3c655b5a79f3b167" providerId="LiveId" clId="{E10A1216-EA2D-47B6-9A35-4844410F0F16}" dt="2023-10-25T12:46:02.266" v="2" actId="478"/>
            <ac:picMkLst>
              <pc:docMk/>
              <pc:sldMasterMk cId="1000935759" sldId="2147483648"/>
              <pc:sldLayoutMk cId="3874722889" sldId="2147483673"/>
              <ac:picMk id="12" creationId="{E74CDB9E-D94B-4EF6-914B-BE28BC2AB1E0}"/>
            </ac:picMkLst>
          </pc:picChg>
        </pc:sldLayoutChg>
        <pc:sldLayoutChg chg="delSp mod">
          <pc:chgData name="Paul Vandeloo" userId="3c655b5a79f3b167" providerId="LiveId" clId="{E10A1216-EA2D-47B6-9A35-4844410F0F16}" dt="2023-10-25T12:45:53.586" v="0" actId="478"/>
          <pc:sldLayoutMkLst>
            <pc:docMk/>
            <pc:sldMasterMk cId="1000935759" sldId="2147483648"/>
            <pc:sldLayoutMk cId="3483955315" sldId="2147483681"/>
          </pc:sldLayoutMkLst>
          <pc:picChg chg="del">
            <ac:chgData name="Paul Vandeloo" userId="3c655b5a79f3b167" providerId="LiveId" clId="{E10A1216-EA2D-47B6-9A35-4844410F0F16}" dt="2023-10-25T12:45:53.586" v="0" actId="478"/>
            <ac:picMkLst>
              <pc:docMk/>
              <pc:sldMasterMk cId="1000935759" sldId="2147483648"/>
              <pc:sldLayoutMk cId="3483955315" sldId="2147483681"/>
              <ac:picMk id="8" creationId="{B6A1A338-AE15-4009-9338-B96CF7F709E1}"/>
            </ac:picMkLst>
          </pc:picChg>
        </pc:sldLayoutChg>
        <pc:sldLayoutChg chg="delSp mod">
          <pc:chgData name="Paul Vandeloo" userId="3c655b5a79f3b167" providerId="LiveId" clId="{E10A1216-EA2D-47B6-9A35-4844410F0F16}" dt="2023-10-25T12:46:05.063" v="3" actId="478"/>
          <pc:sldLayoutMkLst>
            <pc:docMk/>
            <pc:sldMasterMk cId="1000935759" sldId="2147483648"/>
            <pc:sldLayoutMk cId="1257306638" sldId="2147483684"/>
          </pc:sldLayoutMkLst>
          <pc:picChg chg="del">
            <ac:chgData name="Paul Vandeloo" userId="3c655b5a79f3b167" providerId="LiveId" clId="{E10A1216-EA2D-47B6-9A35-4844410F0F16}" dt="2023-10-25T12:46:05.063" v="3" actId="478"/>
            <ac:picMkLst>
              <pc:docMk/>
              <pc:sldMasterMk cId="1000935759" sldId="2147483648"/>
              <pc:sldLayoutMk cId="1257306638" sldId="2147483684"/>
              <ac:picMk id="7" creationId="{6E25AE78-18B6-424F-BF2E-A605E92CBB4C}"/>
            </ac:picMkLst>
          </pc:picChg>
        </pc:sldLayoutChg>
      </pc:sldMasterChg>
    </pc:docChg>
  </pc:docChgLst>
  <pc:docChgLst>
    <pc:chgData name="Paul Vandeloo" userId="3c655b5a79f3b167" providerId="LiveId" clId="{CED63AD8-3401-444E-AA68-06706D12A943}"/>
    <pc:docChg chg="undo custSel addSld delSld modSld">
      <pc:chgData name="Paul Vandeloo" userId="3c655b5a79f3b167" providerId="LiveId" clId="{CED63AD8-3401-444E-AA68-06706D12A943}" dt="2022-12-08T21:41:03.057" v="140" actId="1076"/>
      <pc:docMkLst>
        <pc:docMk/>
      </pc:docMkLst>
      <pc:sldChg chg="modSp">
        <pc:chgData name="Paul Vandeloo" userId="3c655b5a79f3b167" providerId="LiveId" clId="{CED63AD8-3401-444E-AA68-06706D12A943}" dt="2022-12-08T21:06:48.989" v="2" actId="14100"/>
        <pc:sldMkLst>
          <pc:docMk/>
          <pc:sldMk cId="3762004290" sldId="288"/>
        </pc:sldMkLst>
        <pc:picChg chg="mod">
          <ac:chgData name="Paul Vandeloo" userId="3c655b5a79f3b167" providerId="LiveId" clId="{CED63AD8-3401-444E-AA68-06706D12A943}" dt="2022-12-08T21:06:48.989" v="2" actId="14100"/>
          <ac:picMkLst>
            <pc:docMk/>
            <pc:sldMk cId="3762004290" sldId="288"/>
            <ac:picMk id="41986" creationId="{00000000-0000-0000-0000-000000000000}"/>
          </ac:picMkLst>
        </pc:picChg>
      </pc:sldChg>
      <pc:sldChg chg="add">
        <pc:chgData name="Paul Vandeloo" userId="3c655b5a79f3b167" providerId="LiveId" clId="{CED63AD8-3401-444E-AA68-06706D12A943}" dt="2022-12-08T21:27:44.511" v="35"/>
        <pc:sldMkLst>
          <pc:docMk/>
          <pc:sldMk cId="3106999565" sldId="4026"/>
        </pc:sldMkLst>
      </pc:sldChg>
      <pc:sldChg chg="add">
        <pc:chgData name="Paul Vandeloo" userId="3c655b5a79f3b167" providerId="LiveId" clId="{CED63AD8-3401-444E-AA68-06706D12A943}" dt="2022-12-08T21:25:14.058" v="34"/>
        <pc:sldMkLst>
          <pc:docMk/>
          <pc:sldMk cId="2498329664" sldId="4044"/>
        </pc:sldMkLst>
      </pc:sldChg>
      <pc:sldChg chg="delSp">
        <pc:chgData name="Paul Vandeloo" userId="3c655b5a79f3b167" providerId="LiveId" clId="{CED63AD8-3401-444E-AA68-06706D12A943}" dt="2022-12-08T21:06:12.520" v="0" actId="478"/>
        <pc:sldMkLst>
          <pc:docMk/>
          <pc:sldMk cId="1000314797" sldId="4150"/>
        </pc:sldMkLst>
        <pc:picChg chg="del">
          <ac:chgData name="Paul Vandeloo" userId="3c655b5a79f3b167" providerId="LiveId" clId="{CED63AD8-3401-444E-AA68-06706D12A943}" dt="2022-12-08T21:06:12.520" v="0" actId="478"/>
          <ac:picMkLst>
            <pc:docMk/>
            <pc:sldMk cId="1000314797" sldId="4150"/>
            <ac:picMk id="6" creationId="{93404F0C-4E3D-299D-B1FA-D69C73CD2F37}"/>
          </ac:picMkLst>
        </pc:picChg>
      </pc:sldChg>
      <pc:sldChg chg="addSp delSp modSp add del mod">
        <pc:chgData name="Paul Vandeloo" userId="3c655b5a79f3b167" providerId="LiveId" clId="{CED63AD8-3401-444E-AA68-06706D12A943}" dt="2022-12-08T21:29:15.871" v="41" actId="1076"/>
        <pc:sldMkLst>
          <pc:docMk/>
          <pc:sldMk cId="3747199107" sldId="4155"/>
        </pc:sldMkLst>
        <pc:spChg chg="mod">
          <ac:chgData name="Paul Vandeloo" userId="3c655b5a79f3b167" providerId="LiveId" clId="{CED63AD8-3401-444E-AA68-06706D12A943}" dt="2022-12-08T21:17:34.023" v="22" actId="20577"/>
          <ac:spMkLst>
            <pc:docMk/>
            <pc:sldMk cId="3747199107" sldId="4155"/>
            <ac:spMk id="4" creationId="{B1E328FA-13A4-ED5C-031D-6FDAF9C8992D}"/>
          </ac:spMkLst>
        </pc:spChg>
        <pc:spChg chg="add mod">
          <ac:chgData name="Paul Vandeloo" userId="3c655b5a79f3b167" providerId="LiveId" clId="{CED63AD8-3401-444E-AA68-06706D12A943}" dt="2022-12-08T21:22:07.659" v="32" actId="2085"/>
          <ac:spMkLst>
            <pc:docMk/>
            <pc:sldMk cId="3747199107" sldId="4155"/>
            <ac:spMk id="11" creationId="{296ACA97-8DD3-FAA6-574D-D0B14458671C}"/>
          </ac:spMkLst>
        </pc:spChg>
        <pc:picChg chg="add del">
          <ac:chgData name="Paul Vandeloo" userId="3c655b5a79f3b167" providerId="LiveId" clId="{CED63AD8-3401-444E-AA68-06706D12A943}" dt="2022-12-08T21:17:27.547" v="8" actId="478"/>
          <ac:picMkLst>
            <pc:docMk/>
            <pc:sldMk cId="3747199107" sldId="4155"/>
            <ac:picMk id="6" creationId="{7266BAC8-F547-5C54-3595-0D63394A88E3}"/>
          </ac:picMkLst>
        </pc:picChg>
        <pc:picChg chg="add del mod ord">
          <ac:chgData name="Paul Vandeloo" userId="3c655b5a79f3b167" providerId="LiveId" clId="{CED63AD8-3401-444E-AA68-06706D12A943}" dt="2022-12-08T21:29:06.339" v="38" actId="478"/>
          <ac:picMkLst>
            <pc:docMk/>
            <pc:sldMk cId="3747199107" sldId="4155"/>
            <ac:picMk id="8" creationId="{F20E9799-9C20-D414-00F4-3C2A2F7116A4}"/>
          </ac:picMkLst>
        </pc:picChg>
        <pc:picChg chg="add mod">
          <ac:chgData name="Paul Vandeloo" userId="3c655b5a79f3b167" providerId="LiveId" clId="{CED63AD8-3401-444E-AA68-06706D12A943}" dt="2022-12-08T21:29:15.871" v="41" actId="1076"/>
          <ac:picMkLst>
            <pc:docMk/>
            <pc:sldMk cId="3747199107" sldId="4155"/>
            <ac:picMk id="10" creationId="{06A0B59F-6918-0170-E9FE-6303AF762F7B}"/>
          </ac:picMkLst>
        </pc:picChg>
        <pc:picChg chg="add mod">
          <ac:chgData name="Paul Vandeloo" userId="3c655b5a79f3b167" providerId="LiveId" clId="{CED63AD8-3401-444E-AA68-06706D12A943}" dt="2022-12-08T21:29:11.569" v="40" actId="1076"/>
          <ac:picMkLst>
            <pc:docMk/>
            <pc:sldMk cId="3747199107" sldId="4155"/>
            <ac:picMk id="13" creationId="{F596F9F6-D578-3EA1-B910-E5E114E490B6}"/>
          </ac:picMkLst>
        </pc:picChg>
      </pc:sldChg>
      <pc:sldChg chg="mod modShow">
        <pc:chgData name="Paul Vandeloo" userId="3c655b5a79f3b167" providerId="LiveId" clId="{CED63AD8-3401-444E-AA68-06706D12A943}" dt="2022-12-08T21:07:26.696" v="3" actId="729"/>
        <pc:sldMkLst>
          <pc:docMk/>
          <pc:sldMk cId="1000958925" sldId="4156"/>
        </pc:sldMkLst>
      </pc:sldChg>
      <pc:sldChg chg="add">
        <pc:chgData name="Paul Vandeloo" userId="3c655b5a79f3b167" providerId="LiveId" clId="{CED63AD8-3401-444E-AA68-06706D12A943}" dt="2022-12-08T21:17:09.826" v="5"/>
        <pc:sldMkLst>
          <pc:docMk/>
          <pc:sldMk cId="552551965" sldId="4157"/>
        </pc:sldMkLst>
      </pc:sldChg>
      <pc:sldChg chg="add">
        <pc:chgData name="Paul Vandeloo" userId="3c655b5a79f3b167" providerId="LiveId" clId="{CED63AD8-3401-444E-AA68-06706D12A943}" dt="2022-12-08T21:18:07.752" v="23"/>
        <pc:sldMkLst>
          <pc:docMk/>
          <pc:sldMk cId="606526788" sldId="4158"/>
        </pc:sldMkLst>
      </pc:sldChg>
      <pc:sldChg chg="addSp delSp modSp new mod">
        <pc:chgData name="Paul Vandeloo" userId="3c655b5a79f3b167" providerId="LiveId" clId="{CED63AD8-3401-444E-AA68-06706D12A943}" dt="2022-12-08T21:35:21.060" v="138" actId="14100"/>
        <pc:sldMkLst>
          <pc:docMk/>
          <pc:sldMk cId="2634446630" sldId="4159"/>
        </pc:sldMkLst>
        <pc:spChg chg="mod">
          <ac:chgData name="Paul Vandeloo" userId="3c655b5a79f3b167" providerId="LiveId" clId="{CED63AD8-3401-444E-AA68-06706D12A943}" dt="2022-12-08T21:30:31.648" v="127" actId="20577"/>
          <ac:spMkLst>
            <pc:docMk/>
            <pc:sldMk cId="2634446630" sldId="4159"/>
            <ac:spMk id="4" creationId="{11912743-AD56-C172-482F-4FEE6E8F6905}"/>
          </ac:spMkLst>
        </pc:spChg>
        <pc:picChg chg="add del mod">
          <ac:chgData name="Paul Vandeloo" userId="3c655b5a79f3b167" providerId="LiveId" clId="{CED63AD8-3401-444E-AA68-06706D12A943}" dt="2022-12-08T21:34:34.470" v="131" actId="478"/>
          <ac:picMkLst>
            <pc:docMk/>
            <pc:sldMk cId="2634446630" sldId="4159"/>
            <ac:picMk id="6" creationId="{756EAB20-1768-025C-31C8-BFAE94AFC758}"/>
          </ac:picMkLst>
        </pc:picChg>
        <pc:picChg chg="add del mod">
          <ac:chgData name="Paul Vandeloo" userId="3c655b5a79f3b167" providerId="LiveId" clId="{CED63AD8-3401-444E-AA68-06706D12A943}" dt="2022-12-08T21:34:55.341" v="135" actId="478"/>
          <ac:picMkLst>
            <pc:docMk/>
            <pc:sldMk cId="2634446630" sldId="4159"/>
            <ac:picMk id="8" creationId="{22C472A8-5F82-4E41-8A6A-08BDFC95FF6B}"/>
          </ac:picMkLst>
        </pc:picChg>
        <pc:picChg chg="add mod">
          <ac:chgData name="Paul Vandeloo" userId="3c655b5a79f3b167" providerId="LiveId" clId="{CED63AD8-3401-444E-AA68-06706D12A943}" dt="2022-12-08T21:35:21.060" v="138" actId="14100"/>
          <ac:picMkLst>
            <pc:docMk/>
            <pc:sldMk cId="2634446630" sldId="4159"/>
            <ac:picMk id="10" creationId="{B34A046A-4C96-92B6-171E-3BE453BE24EB}"/>
          </ac:picMkLst>
        </pc:picChg>
      </pc:sldChg>
      <pc:sldChg chg="addSp delSp modSp new mod">
        <pc:chgData name="Paul Vandeloo" userId="3c655b5a79f3b167" providerId="LiveId" clId="{CED63AD8-3401-444E-AA68-06706D12A943}" dt="2022-12-08T21:41:03.057" v="140" actId="1076"/>
        <pc:sldMkLst>
          <pc:docMk/>
          <pc:sldMk cId="789949711" sldId="4160"/>
        </pc:sldMkLst>
        <pc:spChg chg="del">
          <ac:chgData name="Paul Vandeloo" userId="3c655b5a79f3b167" providerId="LiveId" clId="{CED63AD8-3401-444E-AA68-06706D12A943}" dt="2022-12-08T21:41:01.279" v="139" actId="22"/>
          <ac:spMkLst>
            <pc:docMk/>
            <pc:sldMk cId="789949711" sldId="4160"/>
            <ac:spMk id="2" creationId="{5205FFC0-4EDD-230D-4FED-A3A72ADD4794}"/>
          </ac:spMkLst>
        </pc:spChg>
        <pc:spChg chg="mod">
          <ac:chgData name="Paul Vandeloo" userId="3c655b5a79f3b167" providerId="LiveId" clId="{CED63AD8-3401-444E-AA68-06706D12A943}" dt="2022-12-08T21:30:17.112" v="101" actId="404"/>
          <ac:spMkLst>
            <pc:docMk/>
            <pc:sldMk cId="789949711" sldId="4160"/>
            <ac:spMk id="4" creationId="{97D3E5FD-5BAF-495D-80A5-3D8B8A6935DC}"/>
          </ac:spMkLst>
        </pc:spChg>
        <pc:picChg chg="add mod ord">
          <ac:chgData name="Paul Vandeloo" userId="3c655b5a79f3b167" providerId="LiveId" clId="{CED63AD8-3401-444E-AA68-06706D12A943}" dt="2022-12-08T21:41:03.057" v="140" actId="1076"/>
          <ac:picMkLst>
            <pc:docMk/>
            <pc:sldMk cId="789949711" sldId="4160"/>
            <ac:picMk id="6" creationId="{4EB5F7CF-2AB1-4667-0446-F7FCB396E698}"/>
          </ac:picMkLst>
        </pc:picChg>
      </pc:sldChg>
    </pc:docChg>
  </pc:docChgLst>
  <pc:docChgLst>
    <pc:chgData name="Paul Vandeloo" userId="3c655b5a79f3b167" providerId="LiveId" clId="{C18918D7-1763-496C-981A-72F7103698CD}"/>
    <pc:docChg chg="custSel modSld sldOrd">
      <pc:chgData name="Paul Vandeloo" userId="3c655b5a79f3b167" providerId="LiveId" clId="{C18918D7-1763-496C-981A-72F7103698CD}" dt="2023-01-18T13:47:47.250" v="53" actId="5793"/>
      <pc:docMkLst>
        <pc:docMk/>
      </pc:docMkLst>
      <pc:sldChg chg="ord">
        <pc:chgData name="Paul Vandeloo" userId="3c655b5a79f3b167" providerId="LiveId" clId="{C18918D7-1763-496C-981A-72F7103698CD}" dt="2023-01-18T13:27:14.943" v="2"/>
        <pc:sldMkLst>
          <pc:docMk/>
          <pc:sldMk cId="3106999565" sldId="4026"/>
        </pc:sldMkLst>
      </pc:sldChg>
      <pc:sldChg chg="modSp mod">
        <pc:chgData name="Paul Vandeloo" userId="3c655b5a79f3b167" providerId="LiveId" clId="{C18918D7-1763-496C-981A-72F7103698CD}" dt="2023-01-18T13:47:47.250" v="53" actId="5793"/>
        <pc:sldMkLst>
          <pc:docMk/>
          <pc:sldMk cId="2142093233" sldId="4152"/>
        </pc:sldMkLst>
        <pc:spChg chg="mod">
          <ac:chgData name="Paul Vandeloo" userId="3c655b5a79f3b167" providerId="LiveId" clId="{C18918D7-1763-496C-981A-72F7103698CD}" dt="2023-01-18T13:47:47.250" v="53" actId="5793"/>
          <ac:spMkLst>
            <pc:docMk/>
            <pc:sldMk cId="2142093233" sldId="4152"/>
            <ac:spMk id="2" creationId="{75A8A479-061F-470B-4B6B-CFA10B360ED3}"/>
          </ac:spMkLst>
        </pc:spChg>
        <pc:picChg chg="mod">
          <ac:chgData name="Paul Vandeloo" userId="3c655b5a79f3b167" providerId="LiveId" clId="{C18918D7-1763-496C-981A-72F7103698CD}" dt="2023-01-18T13:47:31.994" v="44" actId="167"/>
          <ac:picMkLst>
            <pc:docMk/>
            <pc:sldMk cId="2142093233" sldId="4152"/>
            <ac:picMk id="1026" creationId="{D426CFBF-EC40-25CB-C423-6DCEB3728DF2}"/>
          </ac:picMkLst>
        </pc:picChg>
      </pc:sldChg>
      <pc:sldChg chg="ord">
        <pc:chgData name="Paul Vandeloo" userId="3c655b5a79f3b167" providerId="LiveId" clId="{C18918D7-1763-496C-981A-72F7103698CD}" dt="2023-01-18T13:27:37.649" v="4"/>
        <pc:sldMkLst>
          <pc:docMk/>
          <pc:sldMk cId="606526788" sldId="4158"/>
        </pc:sldMkLst>
      </pc:sldChg>
      <pc:sldChg chg="addSp delSp modSp mod ord">
        <pc:chgData name="Paul Vandeloo" userId="3c655b5a79f3b167" providerId="LiveId" clId="{C18918D7-1763-496C-981A-72F7103698CD}" dt="2023-01-18T13:27:46.816" v="6"/>
        <pc:sldMkLst>
          <pc:docMk/>
          <pc:sldMk cId="789949711" sldId="4160"/>
        </pc:sldMkLst>
        <pc:spChg chg="add mod">
          <ac:chgData name="Paul Vandeloo" userId="3c655b5a79f3b167" providerId="LiveId" clId="{C18918D7-1763-496C-981A-72F7103698CD}" dt="2023-01-18T13:26:08.448" v="0" actId="478"/>
          <ac:spMkLst>
            <pc:docMk/>
            <pc:sldMk cId="789949711" sldId="4160"/>
            <ac:spMk id="5" creationId="{A1D5C4C9-FB7D-DA28-AAA0-91BA372527BC}"/>
          </ac:spMkLst>
        </pc:spChg>
        <pc:picChg chg="del">
          <ac:chgData name="Paul Vandeloo" userId="3c655b5a79f3b167" providerId="LiveId" clId="{C18918D7-1763-496C-981A-72F7103698CD}" dt="2023-01-18T13:26:08.448" v="0" actId="478"/>
          <ac:picMkLst>
            <pc:docMk/>
            <pc:sldMk cId="789949711" sldId="4160"/>
            <ac:picMk id="6" creationId="{4EB5F7CF-2AB1-4667-0446-F7FCB396E698}"/>
          </ac:picMkLst>
        </pc:picChg>
      </pc:sldChg>
    </pc:docChg>
  </pc:docChgLst>
  <pc:docChgLst>
    <pc:chgData name="Paul Vandeloo" userId="3c655b5a79f3b167" providerId="LiveId" clId="{EF751100-46BA-4C76-B08D-CBAE55CA29CB}"/>
    <pc:docChg chg="delSld modSld">
      <pc:chgData name="Paul Vandeloo" userId="3c655b5a79f3b167" providerId="LiveId" clId="{EF751100-46BA-4C76-B08D-CBAE55CA29CB}" dt="2023-03-14T13:42:50.796" v="31" actId="20577"/>
      <pc:docMkLst>
        <pc:docMk/>
      </pc:docMkLst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1978647190" sldId="285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3762004290" sldId="288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3106999565" sldId="4026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2498329664" sldId="4044"/>
        </pc:sldMkLst>
      </pc:sldChg>
      <pc:sldChg chg="modSp mod">
        <pc:chgData name="Paul Vandeloo" userId="3c655b5a79f3b167" providerId="LiveId" clId="{EF751100-46BA-4C76-B08D-CBAE55CA29CB}" dt="2023-03-07T12:19:09.313" v="7" actId="20577"/>
        <pc:sldMkLst>
          <pc:docMk/>
          <pc:sldMk cId="850440037" sldId="4147"/>
        </pc:sldMkLst>
        <pc:spChg chg="mod">
          <ac:chgData name="Paul Vandeloo" userId="3c655b5a79f3b167" providerId="LiveId" clId="{EF751100-46BA-4C76-B08D-CBAE55CA29CB}" dt="2023-03-07T12:19:09.313" v="7" actId="20577"/>
          <ac:spMkLst>
            <pc:docMk/>
            <pc:sldMk cId="850440037" sldId="4147"/>
            <ac:spMk id="3" creationId="{D37A6F52-9503-9313-4352-8161DF4E586E}"/>
          </ac:spMkLst>
        </pc:spChg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589537039" sldId="4148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3711999099" sldId="4149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1000314797" sldId="4150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1864996062" sldId="4151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2142093233" sldId="4152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1884363904" sldId="4153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2557459085" sldId="4154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3747199107" sldId="4155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552551965" sldId="4157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606526788" sldId="4158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2634446630" sldId="4159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789949711" sldId="4160"/>
        </pc:sldMkLst>
      </pc:sldChg>
      <pc:sldChg chg="del">
        <pc:chgData name="Paul Vandeloo" userId="3c655b5a79f3b167" providerId="LiveId" clId="{EF751100-46BA-4C76-B08D-CBAE55CA29CB}" dt="2023-03-07T12:19:32.202" v="8" actId="47"/>
        <pc:sldMkLst>
          <pc:docMk/>
          <pc:sldMk cId="733414714" sldId="4161"/>
        </pc:sldMkLst>
      </pc:sldChg>
      <pc:sldChg chg="modSp mod">
        <pc:chgData name="Paul Vandeloo" userId="3c655b5a79f3b167" providerId="LiveId" clId="{EF751100-46BA-4C76-B08D-CBAE55CA29CB}" dt="2023-03-14T13:42:50.796" v="31" actId="20577"/>
        <pc:sldMkLst>
          <pc:docMk/>
          <pc:sldMk cId="1486251336" sldId="4165"/>
        </pc:sldMkLst>
        <pc:spChg chg="mod">
          <ac:chgData name="Paul Vandeloo" userId="3c655b5a79f3b167" providerId="LiveId" clId="{EF751100-46BA-4C76-B08D-CBAE55CA29CB}" dt="2023-03-14T13:42:50.796" v="31" actId="20577"/>
          <ac:spMkLst>
            <pc:docMk/>
            <pc:sldMk cId="1486251336" sldId="4165"/>
            <ac:spMk id="2" creationId="{ABC8CC6A-9538-0F3B-7D93-EF3FE47C7665}"/>
          </ac:spMkLst>
        </pc:spChg>
      </pc:sldChg>
      <pc:sldMasterChg chg="delSldLayout">
        <pc:chgData name="Paul Vandeloo" userId="3c655b5a79f3b167" providerId="LiveId" clId="{EF751100-46BA-4C76-B08D-CBAE55CA29CB}" dt="2023-03-07T12:19:32.202" v="8" actId="47"/>
        <pc:sldMasterMkLst>
          <pc:docMk/>
          <pc:sldMasterMk cId="1000935759" sldId="2147483648"/>
        </pc:sldMasterMkLst>
        <pc:sldLayoutChg chg="del">
          <pc:chgData name="Paul Vandeloo" userId="3c655b5a79f3b167" providerId="LiveId" clId="{EF751100-46BA-4C76-B08D-CBAE55CA29CB}" dt="2023-03-07T12:19:32.202" v="8" actId="47"/>
          <pc:sldLayoutMkLst>
            <pc:docMk/>
            <pc:sldMasterMk cId="1000935759" sldId="2147483648"/>
            <pc:sldLayoutMk cId="2832654968" sldId="2147483687"/>
          </pc:sldLayoutMkLst>
        </pc:sldLayoutChg>
      </pc:sldMasterChg>
    </pc:docChg>
  </pc:docChgLst>
  <pc:docChgLst>
    <pc:chgData name="Paul Vandeloo" userId="3c655b5a79f3b167" providerId="LiveId" clId="{0C6FAD26-C51B-4D2C-85EE-882E3FC9E81A}"/>
    <pc:docChg chg="undo custSel addSld delSld modSld sldOrd">
      <pc:chgData name="Paul Vandeloo" userId="3c655b5a79f3b167" providerId="LiveId" clId="{0C6FAD26-C51B-4D2C-85EE-882E3FC9E81A}" dt="2022-12-08T20:19:54.880" v="1240"/>
      <pc:docMkLst>
        <pc:docMk/>
      </pc:docMkLst>
      <pc:sldChg chg="addSp delSp modSp add del mod setBg modClrScheme chgLayout">
        <pc:chgData name="Paul Vandeloo" userId="3c655b5a79f3b167" providerId="LiveId" clId="{0C6FAD26-C51B-4D2C-85EE-882E3FC9E81A}" dt="2022-10-27T14:30:25.614" v="301" actId="47"/>
        <pc:sldMkLst>
          <pc:docMk/>
          <pc:sldMk cId="785632202" sldId="273"/>
        </pc:sldMkLst>
        <pc:spChg chg="add del mod">
          <ac:chgData name="Paul Vandeloo" userId="3c655b5a79f3b167" providerId="LiveId" clId="{0C6FAD26-C51B-4D2C-85EE-882E3FC9E81A}" dt="2022-10-27T14:26:40.461" v="271"/>
          <ac:spMkLst>
            <pc:docMk/>
            <pc:sldMk cId="785632202" sldId="273"/>
            <ac:spMk id="2" creationId="{BB85E601-E303-C07A-F1FE-6ED32E67312B}"/>
          </ac:spMkLst>
        </pc:spChg>
        <pc:spChg chg="add del mod">
          <ac:chgData name="Paul Vandeloo" userId="3c655b5a79f3b167" providerId="LiveId" clId="{0C6FAD26-C51B-4D2C-85EE-882E3FC9E81A}" dt="2022-10-27T14:26:40.461" v="271"/>
          <ac:spMkLst>
            <pc:docMk/>
            <pc:sldMk cId="785632202" sldId="273"/>
            <ac:spMk id="3" creationId="{571B09CE-9659-8CC9-CE23-C368F9829E17}"/>
          </ac:spMkLst>
        </pc:spChg>
        <pc:spChg chg="add del mod">
          <ac:chgData name="Paul Vandeloo" userId="3c655b5a79f3b167" providerId="LiveId" clId="{0C6FAD26-C51B-4D2C-85EE-882E3FC9E81A}" dt="2022-10-27T14:26:38.363" v="269"/>
          <ac:spMkLst>
            <pc:docMk/>
            <pc:sldMk cId="785632202" sldId="273"/>
            <ac:spMk id="4" creationId="{88E70F5D-5477-C7BD-F7FB-88FF02BA3C12}"/>
          </ac:spMkLst>
        </pc:spChg>
        <pc:spChg chg="mod ord">
          <ac:chgData name="Paul Vandeloo" userId="3c655b5a79f3b167" providerId="LiveId" clId="{0C6FAD26-C51B-4D2C-85EE-882E3FC9E81A}" dt="2022-10-27T14:27:11.645" v="272" actId="26606"/>
          <ac:spMkLst>
            <pc:docMk/>
            <pc:sldMk cId="785632202" sldId="273"/>
            <ac:spMk id="5" creationId="{9512C520-CC7A-4F47-A86B-02A9B37C602A}"/>
          </ac:spMkLst>
        </pc:spChg>
        <pc:spChg chg="add del mod">
          <ac:chgData name="Paul Vandeloo" userId="3c655b5a79f3b167" providerId="LiveId" clId="{0C6FAD26-C51B-4D2C-85EE-882E3FC9E81A}" dt="2022-10-27T14:26:38.363" v="269"/>
          <ac:spMkLst>
            <pc:docMk/>
            <pc:sldMk cId="785632202" sldId="273"/>
            <ac:spMk id="6" creationId="{443A8600-424A-7518-9135-C76561941489}"/>
          </ac:spMkLst>
        </pc:spChg>
        <pc:spChg chg="mod ord">
          <ac:chgData name="Paul Vandeloo" userId="3c655b5a79f3b167" providerId="LiveId" clId="{0C6FAD26-C51B-4D2C-85EE-882E3FC9E81A}" dt="2022-10-27T14:27:11.645" v="272" actId="26606"/>
          <ac:spMkLst>
            <pc:docMk/>
            <pc:sldMk cId="785632202" sldId="273"/>
            <ac:spMk id="25602" creationId="{00000000-0000-0000-0000-000000000000}"/>
          </ac:spMkLst>
        </pc:spChg>
        <pc:spChg chg="add">
          <ac:chgData name="Paul Vandeloo" userId="3c655b5a79f3b167" providerId="LiveId" clId="{0C6FAD26-C51B-4D2C-85EE-882E3FC9E81A}" dt="2022-10-27T14:27:11.645" v="272" actId="26606"/>
          <ac:spMkLst>
            <pc:docMk/>
            <pc:sldMk cId="785632202" sldId="273"/>
            <ac:spMk id="25609" creationId="{45D37F4E-DDB4-456B-97E0-9937730A039F}"/>
          </ac:spMkLst>
        </pc:spChg>
        <pc:spChg chg="add">
          <ac:chgData name="Paul Vandeloo" userId="3c655b5a79f3b167" providerId="LiveId" clId="{0C6FAD26-C51B-4D2C-85EE-882E3FC9E81A}" dt="2022-10-27T14:27:11.645" v="272" actId="26606"/>
          <ac:spMkLst>
            <pc:docMk/>
            <pc:sldMk cId="785632202" sldId="273"/>
            <ac:spMk id="25611" creationId="{B2DD41CD-8F47-4F56-AD12-4E2FF7696987}"/>
          </ac:spMkLst>
        </pc:spChg>
        <pc:picChg chg="mod">
          <ac:chgData name="Paul Vandeloo" userId="3c655b5a79f3b167" providerId="LiveId" clId="{0C6FAD26-C51B-4D2C-85EE-882E3FC9E81A}" dt="2022-10-27T14:27:38.339" v="273" actId="27614"/>
          <ac:picMkLst>
            <pc:docMk/>
            <pc:sldMk cId="785632202" sldId="273"/>
            <ac:picMk id="25604" creationId="{00000000-0000-0000-0000-000000000000}"/>
          </ac:picMkLst>
        </pc:picChg>
      </pc:sldChg>
      <pc:sldChg chg="add del">
        <pc:chgData name="Paul Vandeloo" userId="3c655b5a79f3b167" providerId="LiveId" clId="{0C6FAD26-C51B-4D2C-85EE-882E3FC9E81A}" dt="2022-10-27T14:32:30.053" v="332" actId="47"/>
        <pc:sldMkLst>
          <pc:docMk/>
          <pc:sldMk cId="3612601842" sldId="275"/>
        </pc:sldMkLst>
      </pc:sldChg>
      <pc:sldChg chg="modSp add del mod">
        <pc:chgData name="Paul Vandeloo" userId="3c655b5a79f3b167" providerId="LiveId" clId="{0C6FAD26-C51B-4D2C-85EE-882E3FC9E81A}" dt="2022-10-27T14:33:27.945" v="361" actId="47"/>
        <pc:sldMkLst>
          <pc:docMk/>
          <pc:sldMk cId="1760278154" sldId="276"/>
        </pc:sldMkLst>
        <pc:spChg chg="mod">
          <ac:chgData name="Paul Vandeloo" userId="3c655b5a79f3b167" providerId="LiveId" clId="{0C6FAD26-C51B-4D2C-85EE-882E3FC9E81A}" dt="2022-10-27T14:25:32.676" v="240" actId="27636"/>
          <ac:spMkLst>
            <pc:docMk/>
            <pc:sldMk cId="1760278154" sldId="276"/>
            <ac:spMk id="28675" creationId="{00000000-0000-0000-0000-000000000000}"/>
          </ac:spMkLst>
        </pc:spChg>
      </pc:sldChg>
      <pc:sldChg chg="addSp delSp modSp add mod modClrScheme chgLayout">
        <pc:chgData name="Paul Vandeloo" userId="3c655b5a79f3b167" providerId="LiveId" clId="{0C6FAD26-C51B-4D2C-85EE-882E3FC9E81A}" dt="2022-10-27T14:56:52.446" v="1092"/>
        <pc:sldMkLst>
          <pc:docMk/>
          <pc:sldMk cId="1978647190" sldId="285"/>
        </pc:sldMkLst>
        <pc:spChg chg="add del mod">
          <ac:chgData name="Paul Vandeloo" userId="3c655b5a79f3b167" providerId="LiveId" clId="{0C6FAD26-C51B-4D2C-85EE-882E3FC9E81A}" dt="2022-10-27T14:56:52.446" v="1092"/>
          <ac:spMkLst>
            <pc:docMk/>
            <pc:sldMk cId="1978647190" sldId="285"/>
            <ac:spMk id="2" creationId="{4F6BE6A6-C316-E109-A449-A63CE7EB5905}"/>
          </ac:spMkLst>
        </pc:spChg>
        <pc:spChg chg="add del mod">
          <ac:chgData name="Paul Vandeloo" userId="3c655b5a79f3b167" providerId="LiveId" clId="{0C6FAD26-C51B-4D2C-85EE-882E3FC9E81A}" dt="2022-10-27T14:56:52.446" v="1092"/>
          <ac:spMkLst>
            <pc:docMk/>
            <pc:sldMk cId="1978647190" sldId="285"/>
            <ac:spMk id="3" creationId="{7C06BC79-4660-A2B7-DE34-23F26C2E33B8}"/>
          </ac:spMkLst>
        </pc:spChg>
        <pc:spChg chg="mod ord">
          <ac:chgData name="Paul Vandeloo" userId="3c655b5a79f3b167" providerId="LiveId" clId="{0C6FAD26-C51B-4D2C-85EE-882E3FC9E81A}" dt="2022-10-27T14:56:52.446" v="1092"/>
          <ac:spMkLst>
            <pc:docMk/>
            <pc:sldMk cId="1978647190" sldId="285"/>
            <ac:spMk id="38914" creationId="{00000000-0000-0000-0000-000000000000}"/>
          </ac:spMkLst>
        </pc:spChg>
        <pc:spChg chg="mod ord">
          <ac:chgData name="Paul Vandeloo" userId="3c655b5a79f3b167" providerId="LiveId" clId="{0C6FAD26-C51B-4D2C-85EE-882E3FC9E81A}" dt="2022-10-27T14:56:52.446" v="1092"/>
          <ac:spMkLst>
            <pc:docMk/>
            <pc:sldMk cId="1978647190" sldId="285"/>
            <ac:spMk id="38915" creationId="{00000000-0000-0000-0000-000000000000}"/>
          </ac:spMkLst>
        </pc:spChg>
      </pc:sldChg>
      <pc:sldChg chg="addSp delSp modSp add mod ord modClrScheme chgLayout">
        <pc:chgData name="Paul Vandeloo" userId="3c655b5a79f3b167" providerId="LiveId" clId="{0C6FAD26-C51B-4D2C-85EE-882E3FC9E81A}" dt="2022-10-27T14:56:36.342" v="1090" actId="20577"/>
        <pc:sldMkLst>
          <pc:docMk/>
          <pc:sldMk cId="3762004290" sldId="288"/>
        </pc:sldMkLst>
        <pc:spChg chg="add mod ord">
          <ac:chgData name="Paul Vandeloo" userId="3c655b5a79f3b167" providerId="LiveId" clId="{0C6FAD26-C51B-4D2C-85EE-882E3FC9E81A}" dt="2022-10-27T14:56:36.342" v="1090" actId="20577"/>
          <ac:spMkLst>
            <pc:docMk/>
            <pc:sldMk cId="3762004290" sldId="288"/>
            <ac:spMk id="2" creationId="{C5B3A0C4-F3FB-186D-0BE8-F8A0E8357D82}"/>
          </ac:spMkLst>
        </pc:spChg>
        <pc:spChg chg="del mod ord">
          <ac:chgData name="Paul Vandeloo" userId="3c655b5a79f3b167" providerId="LiveId" clId="{0C6FAD26-C51B-4D2C-85EE-882E3FC9E81A}" dt="2022-10-27T14:56:23.646" v="1059" actId="700"/>
          <ac:spMkLst>
            <pc:docMk/>
            <pc:sldMk cId="3762004290" sldId="288"/>
            <ac:spMk id="41989" creationId="{00000000-0000-0000-0000-000000000000}"/>
          </ac:spMkLst>
        </pc:spChg>
        <pc:picChg chg="mod">
          <ac:chgData name="Paul Vandeloo" userId="3c655b5a79f3b167" providerId="LiveId" clId="{0C6FAD26-C51B-4D2C-85EE-882E3FC9E81A}" dt="2022-10-27T14:56:18.468" v="1058" actId="1076"/>
          <ac:picMkLst>
            <pc:docMk/>
            <pc:sldMk cId="3762004290" sldId="288"/>
            <ac:picMk id="41986" creationId="{00000000-0000-0000-0000-000000000000}"/>
          </ac:picMkLst>
        </pc:picChg>
        <pc:picChg chg="del">
          <ac:chgData name="Paul Vandeloo" userId="3c655b5a79f3b167" providerId="LiveId" clId="{0C6FAD26-C51B-4D2C-85EE-882E3FC9E81A}" dt="2022-10-27T14:50:32.545" v="905" actId="478"/>
          <ac:picMkLst>
            <pc:docMk/>
            <pc:sldMk cId="3762004290" sldId="288"/>
            <ac:picMk id="41988" creationId="{00000000-0000-0000-0000-000000000000}"/>
          </ac:picMkLst>
        </pc:picChg>
      </pc:sldChg>
      <pc:sldChg chg="modSp add del mod modNotesTx">
        <pc:chgData name="Paul Vandeloo" userId="3c655b5a79f3b167" providerId="LiveId" clId="{0C6FAD26-C51B-4D2C-85EE-882E3FC9E81A}" dt="2022-10-27T15:06:53.746" v="1218" actId="47"/>
        <pc:sldMkLst>
          <pc:docMk/>
          <pc:sldMk cId="2593788784" sldId="319"/>
        </pc:sldMkLst>
        <pc:spChg chg="mod">
          <ac:chgData name="Paul Vandeloo" userId="3c655b5a79f3b167" providerId="LiveId" clId="{0C6FAD26-C51B-4D2C-85EE-882E3FC9E81A}" dt="2022-10-27T14:12:51.781" v="7" actId="6549"/>
          <ac:spMkLst>
            <pc:docMk/>
            <pc:sldMk cId="2593788784" sldId="319"/>
            <ac:spMk id="3" creationId="{814C5BD3-3B8F-7E4C-9BB6-94F638B2DC93}"/>
          </ac:spMkLst>
        </pc:spChg>
      </pc:sldChg>
      <pc:sldChg chg="addSp delSp add del mod delAnim modNotesTx">
        <pc:chgData name="Paul Vandeloo" userId="3c655b5a79f3b167" providerId="LiveId" clId="{0C6FAD26-C51B-4D2C-85EE-882E3FC9E81A}" dt="2022-10-27T15:03:38.818" v="1206" actId="47"/>
        <pc:sldMkLst>
          <pc:docMk/>
          <pc:sldMk cId="1299996673" sldId="351"/>
        </pc:sldMkLst>
        <pc:spChg chg="del">
          <ac:chgData name="Paul Vandeloo" userId="3c655b5a79f3b167" providerId="LiveId" clId="{0C6FAD26-C51B-4D2C-85EE-882E3FC9E81A}" dt="2022-10-27T14:12:59.639" v="8" actId="478"/>
          <ac:spMkLst>
            <pc:docMk/>
            <pc:sldMk cId="1299996673" sldId="351"/>
            <ac:spMk id="12" creationId="{F57DA523-014A-4040-8FCC-8A001AFDFB35}"/>
          </ac:spMkLst>
        </pc:spChg>
        <pc:picChg chg="add del">
          <ac:chgData name="Paul Vandeloo" userId="3c655b5a79f3b167" providerId="LiveId" clId="{0C6FAD26-C51B-4D2C-85EE-882E3FC9E81A}" dt="2022-10-27T15:01:22.475" v="1117" actId="478"/>
          <ac:picMkLst>
            <pc:docMk/>
            <pc:sldMk cId="1299996673" sldId="351"/>
            <ac:picMk id="3" creationId="{03CC4392-A2F8-4409-B5C2-51CECBBD8C57}"/>
          </ac:picMkLst>
        </pc:picChg>
      </pc:sldChg>
      <pc:sldChg chg="delSp modSp mod">
        <pc:chgData name="Paul Vandeloo" userId="3c655b5a79f3b167" providerId="LiveId" clId="{0C6FAD26-C51B-4D2C-85EE-882E3FC9E81A}" dt="2022-10-27T15:10:02.658" v="1219" actId="478"/>
        <pc:sldMkLst>
          <pc:docMk/>
          <pc:sldMk cId="850440037" sldId="4147"/>
        </pc:sldMkLst>
        <pc:spChg chg="del">
          <ac:chgData name="Paul Vandeloo" userId="3c655b5a79f3b167" providerId="LiveId" clId="{0C6FAD26-C51B-4D2C-85EE-882E3FC9E81A}" dt="2022-10-27T15:10:02.658" v="1219" actId="478"/>
          <ac:spMkLst>
            <pc:docMk/>
            <pc:sldMk cId="850440037" sldId="4147"/>
            <ac:spMk id="2" creationId="{BF6E63D9-CC62-02BE-8FE6-8F86C9095D65}"/>
          </ac:spMkLst>
        </pc:spChg>
        <pc:spChg chg="mod">
          <ac:chgData name="Paul Vandeloo" userId="3c655b5a79f3b167" providerId="LiveId" clId="{0C6FAD26-C51B-4D2C-85EE-882E3FC9E81A}" dt="2022-10-27T14:57:50.070" v="1105" actId="20577"/>
          <ac:spMkLst>
            <pc:docMk/>
            <pc:sldMk cId="850440037" sldId="4147"/>
            <ac:spMk id="3" creationId="{D37A6F52-9503-9313-4352-8161DF4E586E}"/>
          </ac:spMkLst>
        </pc:spChg>
      </pc:sldChg>
      <pc:sldChg chg="addSp modSp mod modNotesTx">
        <pc:chgData name="Paul Vandeloo" userId="3c655b5a79f3b167" providerId="LiveId" clId="{0C6FAD26-C51B-4D2C-85EE-882E3FC9E81A}" dt="2022-10-27T15:06:48.968" v="1217" actId="1076"/>
        <pc:sldMkLst>
          <pc:docMk/>
          <pc:sldMk cId="589537039" sldId="4148"/>
        </pc:sldMkLst>
        <pc:spChg chg="mod">
          <ac:chgData name="Paul Vandeloo" userId="3c655b5a79f3b167" providerId="LiveId" clId="{0C6FAD26-C51B-4D2C-85EE-882E3FC9E81A}" dt="2022-10-27T14:17:48.559" v="50" actId="20577"/>
          <ac:spMkLst>
            <pc:docMk/>
            <pc:sldMk cId="589537039" sldId="4148"/>
            <ac:spMk id="4" creationId="{1F03566B-BC77-0A4B-D1A8-657C2DA8B9CA}"/>
          </ac:spMkLst>
        </pc:spChg>
        <pc:spChg chg="mod">
          <ac:chgData name="Paul Vandeloo" userId="3c655b5a79f3b167" providerId="LiveId" clId="{0C6FAD26-C51B-4D2C-85EE-882E3FC9E81A}" dt="2022-10-27T15:06:34.635" v="1215" actId="20577"/>
          <ac:spMkLst>
            <pc:docMk/>
            <pc:sldMk cId="589537039" sldId="4148"/>
            <ac:spMk id="5" creationId="{269F0C9E-5444-3A00-BC43-F86C4F00B3FA}"/>
          </ac:spMkLst>
        </pc:spChg>
        <pc:picChg chg="add mod">
          <ac:chgData name="Paul Vandeloo" userId="3c655b5a79f3b167" providerId="LiveId" clId="{0C6FAD26-C51B-4D2C-85EE-882E3FC9E81A}" dt="2022-10-27T15:06:48.968" v="1217" actId="1076"/>
          <ac:picMkLst>
            <pc:docMk/>
            <pc:sldMk cId="589537039" sldId="4148"/>
            <ac:picMk id="2" creationId="{C1D58353-5091-9447-A1B5-895CBDF75989}"/>
          </ac:picMkLst>
        </pc:picChg>
      </pc:sldChg>
      <pc:sldChg chg="delSp add del mod delAnim modNotesTx">
        <pc:chgData name="Paul Vandeloo" userId="3c655b5a79f3b167" providerId="LiveId" clId="{0C6FAD26-C51B-4D2C-85EE-882E3FC9E81A}" dt="2022-10-27T14:24:23.826" v="238" actId="47"/>
        <pc:sldMkLst>
          <pc:docMk/>
          <pc:sldMk cId="1444265273" sldId="4149"/>
        </pc:sldMkLst>
        <pc:picChg chg="del">
          <ac:chgData name="Paul Vandeloo" userId="3c655b5a79f3b167" providerId="LiveId" clId="{0C6FAD26-C51B-4D2C-85EE-882E3FC9E81A}" dt="2022-10-27T14:13:15.459" v="10" actId="478"/>
          <ac:picMkLst>
            <pc:docMk/>
            <pc:sldMk cId="1444265273" sldId="4149"/>
            <ac:picMk id="5" creationId="{C9918E5F-5AE7-4063-86C1-073240CBD5E1}"/>
          </ac:picMkLst>
        </pc:picChg>
      </pc:sldChg>
      <pc:sldChg chg="addSp delSp modSp new mod modNotesTx">
        <pc:chgData name="Paul Vandeloo" userId="3c655b5a79f3b167" providerId="LiveId" clId="{0C6FAD26-C51B-4D2C-85EE-882E3FC9E81A}" dt="2022-10-27T14:49:48.695" v="893" actId="1076"/>
        <pc:sldMkLst>
          <pc:docMk/>
          <pc:sldMk cId="3711999099" sldId="4149"/>
        </pc:sldMkLst>
        <pc:spChg chg="mod">
          <ac:chgData name="Paul Vandeloo" userId="3c655b5a79f3b167" providerId="LiveId" clId="{0C6FAD26-C51B-4D2C-85EE-882E3FC9E81A}" dt="2022-10-27T14:49:39.413" v="892" actId="114"/>
          <ac:spMkLst>
            <pc:docMk/>
            <pc:sldMk cId="3711999099" sldId="4149"/>
            <ac:spMk id="2" creationId="{5D7F3367-CD87-7F6A-F614-26D39FC457E1}"/>
          </ac:spMkLst>
        </pc:spChg>
        <pc:spChg chg="mod">
          <ac:chgData name="Paul Vandeloo" userId="3c655b5a79f3b167" providerId="LiveId" clId="{0C6FAD26-C51B-4D2C-85EE-882E3FC9E81A}" dt="2022-10-27T14:30:33.074" v="303" actId="20577"/>
          <ac:spMkLst>
            <pc:docMk/>
            <pc:sldMk cId="3711999099" sldId="4149"/>
            <ac:spMk id="4" creationId="{F95C6FA0-5007-C18E-570F-897A9D446E13}"/>
          </ac:spMkLst>
        </pc:spChg>
        <pc:spChg chg="add del mod">
          <ac:chgData name="Paul Vandeloo" userId="3c655b5a79f3b167" providerId="LiveId" clId="{0C6FAD26-C51B-4D2C-85EE-882E3FC9E81A}" dt="2022-10-27T14:28:11.571" v="277" actId="478"/>
          <ac:spMkLst>
            <pc:docMk/>
            <pc:sldMk cId="3711999099" sldId="4149"/>
            <ac:spMk id="5" creationId="{96218849-2272-1B03-1D5C-12898F30AFBA}"/>
          </ac:spMkLst>
        </pc:spChg>
        <pc:picChg chg="add mod">
          <ac:chgData name="Paul Vandeloo" userId="3c655b5a79f3b167" providerId="LiveId" clId="{0C6FAD26-C51B-4D2C-85EE-882E3FC9E81A}" dt="2022-10-27T14:49:48.695" v="893" actId="1076"/>
          <ac:picMkLst>
            <pc:docMk/>
            <pc:sldMk cId="3711999099" sldId="4149"/>
            <ac:picMk id="6" creationId="{CB6AB502-05B1-F512-4817-2FFEDBD11E17}"/>
          </ac:picMkLst>
        </pc:picChg>
      </pc:sldChg>
      <pc:sldChg chg="addSp delSp modSp new mod modNotesTx">
        <pc:chgData name="Paul Vandeloo" userId="3c655b5a79f3b167" providerId="LiveId" clId="{0C6FAD26-C51B-4D2C-85EE-882E3FC9E81A}" dt="2022-12-06T08:57:08.131" v="1239" actId="404"/>
        <pc:sldMkLst>
          <pc:docMk/>
          <pc:sldMk cId="1000314797" sldId="4150"/>
        </pc:sldMkLst>
        <pc:spChg chg="mod">
          <ac:chgData name="Paul Vandeloo" userId="3c655b5a79f3b167" providerId="LiveId" clId="{0C6FAD26-C51B-4D2C-85EE-882E3FC9E81A}" dt="2022-12-06T08:57:08.131" v="1239" actId="404"/>
          <ac:spMkLst>
            <pc:docMk/>
            <pc:sldMk cId="1000314797" sldId="4150"/>
            <ac:spMk id="2" creationId="{DA706841-DF2C-E970-51C9-2E35DAB0B9F6}"/>
          </ac:spMkLst>
        </pc:spChg>
        <pc:spChg chg="mod">
          <ac:chgData name="Paul Vandeloo" userId="3c655b5a79f3b167" providerId="LiveId" clId="{0C6FAD26-C51B-4D2C-85EE-882E3FC9E81A}" dt="2022-10-27T14:32:19.664" v="331" actId="20577"/>
          <ac:spMkLst>
            <pc:docMk/>
            <pc:sldMk cId="1000314797" sldId="4150"/>
            <ac:spMk id="4" creationId="{373E3F15-5776-FF05-83A9-3B79E935A582}"/>
          </ac:spMkLst>
        </pc:spChg>
        <pc:spChg chg="add del mod">
          <ac:chgData name="Paul Vandeloo" userId="3c655b5a79f3b167" providerId="LiveId" clId="{0C6FAD26-C51B-4D2C-85EE-882E3FC9E81A}" dt="2022-10-27T14:31:02.784" v="307" actId="478"/>
          <ac:spMkLst>
            <pc:docMk/>
            <pc:sldMk cId="1000314797" sldId="4150"/>
            <ac:spMk id="7" creationId="{551C0BF8-2A75-2BEA-7D61-0211C67D37D5}"/>
          </ac:spMkLst>
        </pc:spChg>
        <pc:picChg chg="add mod">
          <ac:chgData name="Paul Vandeloo" userId="3c655b5a79f3b167" providerId="LiveId" clId="{0C6FAD26-C51B-4D2C-85EE-882E3FC9E81A}" dt="2022-10-27T14:31:52.334" v="324" actId="14100"/>
          <ac:picMkLst>
            <pc:docMk/>
            <pc:sldMk cId="1000314797" sldId="4150"/>
            <ac:picMk id="5" creationId="{4FE134EA-61E2-4B34-24CD-45D3F501ADF8}"/>
          </ac:picMkLst>
        </pc:picChg>
        <pc:picChg chg="add mod">
          <ac:chgData name="Paul Vandeloo" userId="3c655b5a79f3b167" providerId="LiveId" clId="{0C6FAD26-C51B-4D2C-85EE-882E3FC9E81A}" dt="2022-10-27T14:30:53.957" v="305"/>
          <ac:picMkLst>
            <pc:docMk/>
            <pc:sldMk cId="1000314797" sldId="4150"/>
            <ac:picMk id="6" creationId="{93404F0C-4E3D-299D-B1FA-D69C73CD2F37}"/>
          </ac:picMkLst>
        </pc:picChg>
      </pc:sldChg>
      <pc:sldChg chg="addSp delSp modSp new mod modNotesTx">
        <pc:chgData name="Paul Vandeloo" userId="3c655b5a79f3b167" providerId="LiveId" clId="{0C6FAD26-C51B-4D2C-85EE-882E3FC9E81A}" dt="2022-10-27T14:47:31.568" v="879" actId="1076"/>
        <pc:sldMkLst>
          <pc:docMk/>
          <pc:sldMk cId="1864996062" sldId="4151"/>
        </pc:sldMkLst>
        <pc:spChg chg="mod">
          <ac:chgData name="Paul Vandeloo" userId="3c655b5a79f3b167" providerId="LiveId" clId="{0C6FAD26-C51B-4D2C-85EE-882E3FC9E81A}" dt="2022-10-27T14:46:58.942" v="877" actId="207"/>
          <ac:spMkLst>
            <pc:docMk/>
            <pc:sldMk cId="1864996062" sldId="4151"/>
            <ac:spMk id="2" creationId="{E6CEDFEE-80EE-3760-FB72-6DCA926E3F77}"/>
          </ac:spMkLst>
        </pc:spChg>
        <pc:spChg chg="mod">
          <ac:chgData name="Paul Vandeloo" userId="3c655b5a79f3b167" providerId="LiveId" clId="{0C6FAD26-C51B-4D2C-85EE-882E3FC9E81A}" dt="2022-10-27T14:41:29.676" v="448" actId="20577"/>
          <ac:spMkLst>
            <pc:docMk/>
            <pc:sldMk cId="1864996062" sldId="4151"/>
            <ac:spMk id="4" creationId="{B1AC5736-593C-2981-1471-EE9B910ED0A4}"/>
          </ac:spMkLst>
        </pc:spChg>
        <pc:picChg chg="add mod">
          <ac:chgData name="Paul Vandeloo" userId="3c655b5a79f3b167" providerId="LiveId" clId="{0C6FAD26-C51B-4D2C-85EE-882E3FC9E81A}" dt="2022-10-27T14:42:09.098" v="530" actId="14100"/>
          <ac:picMkLst>
            <pc:docMk/>
            <pc:sldMk cId="1864996062" sldId="4151"/>
            <ac:picMk id="5" creationId="{8C28B298-CDAC-6278-3562-62A0E0AE1E84}"/>
          </ac:picMkLst>
        </pc:picChg>
        <pc:picChg chg="add mod">
          <ac:chgData name="Paul Vandeloo" userId="3c655b5a79f3b167" providerId="LiveId" clId="{0C6FAD26-C51B-4D2C-85EE-882E3FC9E81A}" dt="2022-10-27T14:47:31.568" v="879" actId="1076"/>
          <ac:picMkLst>
            <pc:docMk/>
            <pc:sldMk cId="1864996062" sldId="4151"/>
            <ac:picMk id="6" creationId="{74FBB9C9-113F-057E-C7B6-B0020B8F71E9}"/>
          </ac:picMkLst>
        </pc:picChg>
        <pc:picChg chg="add del mod">
          <ac:chgData name="Paul Vandeloo" userId="3c655b5a79f3b167" providerId="LiveId" clId="{0C6FAD26-C51B-4D2C-85EE-882E3FC9E81A}" dt="2022-10-27T14:47:08.203" v="878" actId="478"/>
          <ac:picMkLst>
            <pc:docMk/>
            <pc:sldMk cId="1864996062" sldId="4151"/>
            <ac:picMk id="7" creationId="{3E017999-E2BA-353D-9EE8-50DEFA4B2518}"/>
          </ac:picMkLst>
        </pc:picChg>
      </pc:sldChg>
      <pc:sldChg chg="addSp modSp new mod modNotesTx">
        <pc:chgData name="Paul Vandeloo" userId="3c655b5a79f3b167" providerId="LiveId" clId="{0C6FAD26-C51B-4D2C-85EE-882E3FC9E81A}" dt="2022-10-27T14:56:03.454" v="1057" actId="12"/>
        <pc:sldMkLst>
          <pc:docMk/>
          <pc:sldMk cId="2142093233" sldId="4152"/>
        </pc:sldMkLst>
        <pc:spChg chg="mod">
          <ac:chgData name="Paul Vandeloo" userId="3c655b5a79f3b167" providerId="LiveId" clId="{0C6FAD26-C51B-4D2C-85EE-882E3FC9E81A}" dt="2022-10-27T14:53:15.885" v="1051" actId="207"/>
          <ac:spMkLst>
            <pc:docMk/>
            <pc:sldMk cId="2142093233" sldId="4152"/>
            <ac:spMk id="2" creationId="{75A8A479-061F-470B-4B6B-CFA10B360ED3}"/>
          </ac:spMkLst>
        </pc:spChg>
        <pc:spChg chg="mod">
          <ac:chgData name="Paul Vandeloo" userId="3c655b5a79f3b167" providerId="LiveId" clId="{0C6FAD26-C51B-4D2C-85EE-882E3FC9E81A}" dt="2022-10-27T14:38:05.189" v="414" actId="20577"/>
          <ac:spMkLst>
            <pc:docMk/>
            <pc:sldMk cId="2142093233" sldId="4152"/>
            <ac:spMk id="4" creationId="{3F23FC5F-CD89-FD0C-38E4-C2ADB6555AAF}"/>
          </ac:spMkLst>
        </pc:spChg>
        <pc:picChg chg="add mod">
          <ac:chgData name="Paul Vandeloo" userId="3c655b5a79f3b167" providerId="LiveId" clId="{0C6FAD26-C51B-4D2C-85EE-882E3FC9E81A}" dt="2022-10-27T14:51:56.150" v="936" actId="1076"/>
          <ac:picMkLst>
            <pc:docMk/>
            <pc:sldMk cId="2142093233" sldId="4152"/>
            <ac:picMk id="1026" creationId="{D426CFBF-EC40-25CB-C423-6DCEB3728DF2}"/>
          </ac:picMkLst>
        </pc:picChg>
      </pc:sldChg>
      <pc:sldChg chg="addSp modSp new mod modClrScheme chgLayout modNotesTx">
        <pc:chgData name="Paul Vandeloo" userId="3c655b5a79f3b167" providerId="LiveId" clId="{0C6FAD26-C51B-4D2C-85EE-882E3FC9E81A}" dt="2022-10-27T15:04:18.380" v="1211"/>
        <pc:sldMkLst>
          <pc:docMk/>
          <pc:sldMk cId="1884363904" sldId="4153"/>
        </pc:sldMkLst>
        <pc:spChg chg="add mod">
          <ac:chgData name="Paul Vandeloo" userId="3c655b5a79f3b167" providerId="LiveId" clId="{0C6FAD26-C51B-4D2C-85EE-882E3FC9E81A}" dt="2022-10-27T15:00:47.428" v="1113" actId="20577"/>
          <ac:spMkLst>
            <pc:docMk/>
            <pc:sldMk cId="1884363904" sldId="4153"/>
            <ac:spMk id="2" creationId="{2B9D409B-8B65-6972-D367-6A2A57F5A492}"/>
          </ac:spMkLst>
        </pc:spChg>
        <pc:spChg chg="add mod">
          <ac:chgData name="Paul Vandeloo" userId="3c655b5a79f3b167" providerId="LiveId" clId="{0C6FAD26-C51B-4D2C-85EE-882E3FC9E81A}" dt="2022-10-27T15:04:18.380" v="1211"/>
          <ac:spMkLst>
            <pc:docMk/>
            <pc:sldMk cId="1884363904" sldId="4153"/>
            <ac:spMk id="4" creationId="{F68D7554-C427-49D2-981C-653F3A1CC936}"/>
          </ac:spMkLst>
        </pc:spChg>
        <pc:picChg chg="add mod">
          <ac:chgData name="Paul Vandeloo" userId="3c655b5a79f3b167" providerId="LiveId" clId="{0C6FAD26-C51B-4D2C-85EE-882E3FC9E81A}" dt="2022-10-27T15:01:02.811" v="1115" actId="1076"/>
          <ac:picMkLst>
            <pc:docMk/>
            <pc:sldMk cId="1884363904" sldId="4153"/>
            <ac:picMk id="3" creationId="{B6732FD6-C24F-594E-F87F-29F60945703B}"/>
          </ac:picMkLst>
        </pc:picChg>
      </pc:sldChg>
      <pc:sldChg chg="addSp delSp modSp add mod modAnim modNotesTx">
        <pc:chgData name="Paul Vandeloo" userId="3c655b5a79f3b167" providerId="LiveId" clId="{0C6FAD26-C51B-4D2C-85EE-882E3FC9E81A}" dt="2022-10-27T15:04:11.947" v="1210" actId="208"/>
        <pc:sldMkLst>
          <pc:docMk/>
          <pc:sldMk cId="2557459085" sldId="4154"/>
        </pc:sldMkLst>
        <pc:spChg chg="mod">
          <ac:chgData name="Paul Vandeloo" userId="3c655b5a79f3b167" providerId="LiveId" clId="{0C6FAD26-C51B-4D2C-85EE-882E3FC9E81A}" dt="2022-10-27T15:02:49.045" v="1198" actId="20577"/>
          <ac:spMkLst>
            <pc:docMk/>
            <pc:sldMk cId="2557459085" sldId="4154"/>
            <ac:spMk id="2" creationId="{2B9D409B-8B65-6972-D367-6A2A57F5A492}"/>
          </ac:spMkLst>
        </pc:spChg>
        <pc:spChg chg="add mod">
          <ac:chgData name="Paul Vandeloo" userId="3c655b5a79f3b167" providerId="LiveId" clId="{0C6FAD26-C51B-4D2C-85EE-882E3FC9E81A}" dt="2022-10-27T15:04:11.947" v="1210" actId="208"/>
          <ac:spMkLst>
            <pc:docMk/>
            <pc:sldMk cId="2557459085" sldId="4154"/>
            <ac:spMk id="5" creationId="{3A9EB936-2DC5-9CEC-C657-9A1E4E823F3B}"/>
          </ac:spMkLst>
        </pc:spChg>
        <pc:picChg chg="del">
          <ac:chgData name="Paul Vandeloo" userId="3c655b5a79f3b167" providerId="LiveId" clId="{0C6FAD26-C51B-4D2C-85EE-882E3FC9E81A}" dt="2022-10-27T15:01:33.215" v="1119" actId="478"/>
          <ac:picMkLst>
            <pc:docMk/>
            <pc:sldMk cId="2557459085" sldId="4154"/>
            <ac:picMk id="3" creationId="{B6732FD6-C24F-594E-F87F-29F60945703B}"/>
          </ac:picMkLst>
        </pc:picChg>
        <pc:picChg chg="add mod">
          <ac:chgData name="Paul Vandeloo" userId="3c655b5a79f3b167" providerId="LiveId" clId="{0C6FAD26-C51B-4D2C-85EE-882E3FC9E81A}" dt="2022-10-27T15:03:07.297" v="1203" actId="1076"/>
          <ac:picMkLst>
            <pc:docMk/>
            <pc:sldMk cId="2557459085" sldId="4154"/>
            <ac:picMk id="4" creationId="{70763A81-546A-190A-7983-A7D28DBAE413}"/>
          </ac:picMkLst>
        </pc:picChg>
      </pc:sldChg>
      <pc:sldChg chg="modSp new mod">
        <pc:chgData name="Paul Vandeloo" userId="3c655b5a79f3b167" providerId="LiveId" clId="{0C6FAD26-C51B-4D2C-85EE-882E3FC9E81A}" dt="2022-10-27T15:10:46.705" v="1237" actId="20577"/>
        <pc:sldMkLst>
          <pc:docMk/>
          <pc:sldMk cId="3747199107" sldId="4155"/>
        </pc:sldMkLst>
        <pc:spChg chg="mod">
          <ac:chgData name="Paul Vandeloo" userId="3c655b5a79f3b167" providerId="LiveId" clId="{0C6FAD26-C51B-4D2C-85EE-882E3FC9E81A}" dt="2022-10-27T15:10:46.705" v="1237" actId="20577"/>
          <ac:spMkLst>
            <pc:docMk/>
            <pc:sldMk cId="3747199107" sldId="4155"/>
            <ac:spMk id="4" creationId="{B1E328FA-13A4-ED5C-031D-6FDAF9C8992D}"/>
          </ac:spMkLst>
        </pc:spChg>
      </pc:sldChg>
      <pc:sldChg chg="add">
        <pc:chgData name="Paul Vandeloo" userId="3c655b5a79f3b167" providerId="LiveId" clId="{0C6FAD26-C51B-4D2C-85EE-882E3FC9E81A}" dt="2022-12-08T20:19:54.880" v="1240"/>
        <pc:sldMkLst>
          <pc:docMk/>
          <pc:sldMk cId="1000958925" sldId="4156"/>
        </pc:sldMkLst>
      </pc:sldChg>
      <pc:sldMasterChg chg="delSldLayout">
        <pc:chgData name="Paul Vandeloo" userId="3c655b5a79f3b167" providerId="LiveId" clId="{0C6FAD26-C51B-4D2C-85EE-882E3FC9E81A}" dt="2022-10-27T15:06:53.746" v="1218" actId="47"/>
        <pc:sldMasterMkLst>
          <pc:docMk/>
          <pc:sldMasterMk cId="1000935759" sldId="2147483648"/>
        </pc:sldMasterMkLst>
        <pc:sldLayoutChg chg="del">
          <pc:chgData name="Paul Vandeloo" userId="3c655b5a79f3b167" providerId="LiveId" clId="{0C6FAD26-C51B-4D2C-85EE-882E3FC9E81A}" dt="2022-10-27T15:06:53.746" v="1218" actId="47"/>
          <pc:sldLayoutMkLst>
            <pc:docMk/>
            <pc:sldMasterMk cId="1000935759" sldId="2147483648"/>
            <pc:sldLayoutMk cId="4192133094" sldId="2147483685"/>
          </pc:sldLayoutMkLst>
        </pc:sldLayoutChg>
        <pc:sldLayoutChg chg="del">
          <pc:chgData name="Paul Vandeloo" userId="3c655b5a79f3b167" providerId="LiveId" clId="{0C6FAD26-C51B-4D2C-85EE-882E3FC9E81A}" dt="2022-10-27T14:33:27.945" v="361" actId="47"/>
          <pc:sldLayoutMkLst>
            <pc:docMk/>
            <pc:sldMasterMk cId="1000935759" sldId="2147483648"/>
            <pc:sldLayoutMk cId="102366404" sldId="21474836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8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827055-821E-4F6B-AAA9-2685E1493D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1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DISTRICT 2140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35023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803163"/>
            <a:ext cx="11506199" cy="608248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69"/>
            <a:ext cx="11506200" cy="1424473"/>
          </a:xfrm>
        </p:spPr>
        <p:txBody>
          <a:bodyPr tIns="0" bIns="91440" anchor="ctr"/>
          <a:lstStyle>
            <a:lvl1pPr>
              <a:defRPr cap="all" baseline="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6B48888-D096-F90E-6C57-108EF104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0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7129"/>
            <a:ext cx="11582401" cy="5334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90000" algn="l">
              <a:spcBef>
                <a:spcPts val="0"/>
              </a:spcBef>
              <a:defRPr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4510"/>
            <a:ext cx="10972800" cy="465065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045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-1"/>
            <a:ext cx="12192000" cy="136732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55612"/>
            <a:ext cx="11506199" cy="452135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B6DA39-D8EC-1D45-9113-9BBFA0EB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5570"/>
            <a:ext cx="11506200" cy="1215390"/>
          </a:xfrm>
        </p:spPr>
        <p:txBody>
          <a:bodyPr tIns="0" bIns="91440" anchor="ctr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6B019A4D-C6D9-4FFC-9805-2E615D5E1A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8" t="24483" r="4260" b="25839"/>
          <a:stretch/>
        </p:blipFill>
        <p:spPr>
          <a:xfrm>
            <a:off x="327563" y="5910742"/>
            <a:ext cx="1669052" cy="71636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1C62B311-72D9-43C3-ADEB-1A2451F2B1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4804" r="5179" b="29249"/>
          <a:stretch/>
        </p:blipFill>
        <p:spPr>
          <a:xfrm>
            <a:off x="10188028" y="5931796"/>
            <a:ext cx="1793415" cy="782464"/>
          </a:xfrm>
          <a:prstGeom prst="rect">
            <a:avLst/>
          </a:prstGeom>
        </p:spPr>
      </p:pic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84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86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7A6F52-9503-9313-4352-8161DF4E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district</a:t>
            </a:r>
          </a:p>
        </p:txBody>
      </p:sp>
    </p:spTree>
    <p:extLst>
      <p:ext uri="{BB962C8B-B14F-4D97-AF65-F5344CB8AC3E}">
        <p14:creationId xmlns:p14="http://schemas.microsoft.com/office/powerpoint/2010/main" val="85044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2C57E2-C9C6-CA46-08C4-C12A6EFB8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72" y="1655612"/>
            <a:ext cx="3160364" cy="4521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Rotary International</a:t>
            </a:r>
          </a:p>
          <a:p>
            <a:pPr marL="0" indent="0" algn="ctr">
              <a:buNone/>
            </a:pPr>
            <a:r>
              <a:rPr lang="en-GB" sz="2000" dirty="0"/>
              <a:t>↓</a:t>
            </a:r>
          </a:p>
          <a:p>
            <a:pPr marL="0" indent="0" algn="ctr">
              <a:buNone/>
            </a:pPr>
            <a:r>
              <a:rPr lang="en-GB" sz="2000" dirty="0"/>
              <a:t>Regio</a:t>
            </a:r>
          </a:p>
          <a:p>
            <a:pPr marL="0" indent="0" algn="ctr">
              <a:buNone/>
            </a:pPr>
            <a:r>
              <a:rPr lang="en-GB" sz="2000" dirty="0"/>
              <a:t>↓</a:t>
            </a:r>
          </a:p>
          <a:p>
            <a:pPr marL="0" indent="0" algn="ctr">
              <a:buNone/>
            </a:pPr>
            <a:r>
              <a:rPr lang="en-GB" sz="2000" dirty="0"/>
              <a:t>District</a:t>
            </a:r>
          </a:p>
          <a:p>
            <a:pPr marL="0" indent="0" algn="ctr">
              <a:buNone/>
            </a:pPr>
            <a:r>
              <a:rPr lang="en-GB" sz="2000" dirty="0"/>
              <a:t>↓</a:t>
            </a:r>
          </a:p>
          <a:p>
            <a:pPr marL="0" indent="0" algn="ctr">
              <a:buNone/>
            </a:pPr>
            <a:r>
              <a:rPr lang="en-GB" sz="2000"/>
              <a:t>Groep</a:t>
            </a:r>
            <a:r>
              <a:rPr lang="en-GB" sz="2000" dirty="0"/>
              <a:t> (Zone)</a:t>
            </a:r>
          </a:p>
          <a:p>
            <a:pPr marL="0" indent="0" algn="ctr">
              <a:buNone/>
            </a:pPr>
            <a:r>
              <a:rPr lang="en-GB" sz="2000" dirty="0"/>
              <a:t>↓</a:t>
            </a:r>
          </a:p>
          <a:p>
            <a:pPr marL="0" indent="0" algn="ctr">
              <a:buNone/>
            </a:pPr>
            <a:r>
              <a:rPr lang="en-GB" sz="2000" dirty="0"/>
              <a:t>Club</a:t>
            </a:r>
            <a:endParaRPr lang="en-BE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86838C-106E-6CE2-950B-342E4846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B625B9-518F-C94A-8BC6-11A180F5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Belgie</a:t>
            </a:r>
            <a:r>
              <a:rPr lang="en-GB" dirty="0"/>
              <a:t> = 4 </a:t>
            </a:r>
            <a:r>
              <a:rPr lang="en-GB" dirty="0" err="1"/>
              <a:t>districten</a:t>
            </a:r>
            <a:endParaRPr lang="en-B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4CA067-494E-0F91-49FF-02DB70A8B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117" y="1387524"/>
            <a:ext cx="6663041" cy="5470476"/>
          </a:xfrm>
          <a:prstGeom prst="rect">
            <a:avLst/>
          </a:prstGeom>
        </p:spPr>
      </p:pic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A37DE3C6-5399-89D5-9BF1-C8371411B828}"/>
              </a:ext>
            </a:extLst>
          </p:cNvPr>
          <p:cNvSpPr txBox="1">
            <a:spLocks/>
          </p:cNvSpPr>
          <p:nvPr/>
        </p:nvSpPr>
        <p:spPr>
          <a:xfrm>
            <a:off x="2362202" y="3241297"/>
            <a:ext cx="3160364" cy="2357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District Gouverneur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↓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 err="1">
                <a:solidFill>
                  <a:schemeClr val="bg2">
                    <a:lumMod val="75000"/>
                  </a:schemeClr>
                </a:solidFill>
              </a:rPr>
              <a:t>Assistent</a:t>
            </a: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 Gouverneur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>
                <a:solidFill>
                  <a:schemeClr val="bg2">
                    <a:lumMod val="75000"/>
                  </a:schemeClr>
                </a:solidFill>
              </a:rPr>
              <a:t>↓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 err="1">
                <a:solidFill>
                  <a:schemeClr val="bg2">
                    <a:lumMod val="75000"/>
                  </a:schemeClr>
                </a:solidFill>
              </a:rPr>
              <a:t>Voorzitter</a:t>
            </a:r>
            <a:endParaRPr lang="en-BE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7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ical user interface&#10;&#10;Description automatically generated">
            <a:extLst>
              <a:ext uri="{FF2B5EF4-FFF2-40B4-BE49-F238E27FC236}">
                <a16:creationId xmlns:a16="http://schemas.microsoft.com/office/drawing/2014/main" id="{43C0C3B4-6EAA-761C-B47B-061E9F661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0959"/>
            <a:ext cx="12192000" cy="6023687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018A73-2924-DD15-2766-C5F066E6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B56535-CD1D-CDB2-BE8C-206DBE7FC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Ons</a:t>
            </a:r>
            <a:r>
              <a:rPr lang="en-GB" dirty="0"/>
              <a:t> district 2140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38785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C8CC6A-9538-0F3B-7D93-EF3FE47C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Geleid</a:t>
            </a:r>
            <a:r>
              <a:rPr lang="en-GB" dirty="0"/>
              <a:t> door District Gouverneur en district team</a:t>
            </a:r>
          </a:p>
          <a:p>
            <a:r>
              <a:rPr lang="en-GB" dirty="0"/>
              <a:t>81 Rotary Clubs &amp; 15 Rotaract Clubs</a:t>
            </a:r>
          </a:p>
          <a:p>
            <a:r>
              <a:rPr lang="en-GB" dirty="0"/>
              <a:t>Doel= </a:t>
            </a:r>
            <a:r>
              <a:rPr lang="en-GB" dirty="0" err="1"/>
              <a:t>ondersteuning</a:t>
            </a:r>
            <a:r>
              <a:rPr lang="en-GB" dirty="0"/>
              <a:t> van Rotary clubs en </a:t>
            </a:r>
            <a:r>
              <a:rPr lang="en-GB" dirty="0" err="1"/>
              <a:t>haar</a:t>
            </a:r>
            <a:r>
              <a:rPr lang="en-GB" dirty="0"/>
              <a:t> </a:t>
            </a:r>
            <a:r>
              <a:rPr lang="en-GB" dirty="0" err="1"/>
              <a:t>leden</a:t>
            </a:r>
            <a:endParaRPr lang="en-GB" dirty="0"/>
          </a:p>
          <a:p>
            <a:r>
              <a:rPr lang="en-GB" dirty="0" err="1"/>
              <a:t>Organisatie</a:t>
            </a:r>
            <a:r>
              <a:rPr lang="en-GB" dirty="0"/>
              <a:t> van:</a:t>
            </a:r>
          </a:p>
          <a:p>
            <a:pPr lvl="2">
              <a:spcBef>
                <a:spcPts val="800"/>
              </a:spcBef>
            </a:pPr>
            <a:r>
              <a:rPr lang="en-GB" dirty="0"/>
              <a:t>PETS President Elect Training Seminar</a:t>
            </a:r>
          </a:p>
          <a:p>
            <a:pPr lvl="2">
              <a:spcBef>
                <a:spcPts val="800"/>
              </a:spcBef>
            </a:pPr>
            <a:r>
              <a:rPr lang="en-GB" dirty="0"/>
              <a:t>DTA District Training Assembly</a:t>
            </a:r>
          </a:p>
          <a:p>
            <a:pPr lvl="2">
              <a:spcBef>
                <a:spcPts val="800"/>
              </a:spcBef>
            </a:pPr>
            <a:r>
              <a:rPr lang="en-GB" dirty="0"/>
              <a:t>Vibrant Club Seminar</a:t>
            </a:r>
          </a:p>
          <a:p>
            <a:pPr lvl="2">
              <a:spcBef>
                <a:spcPts val="800"/>
              </a:spcBef>
            </a:pPr>
            <a:r>
              <a:rPr lang="en-GB" dirty="0"/>
              <a:t>Rotary Foundation Seminar</a:t>
            </a:r>
          </a:p>
          <a:p>
            <a:pPr lvl="2">
              <a:spcBef>
                <a:spcPts val="800"/>
              </a:spcBef>
            </a:pPr>
            <a:r>
              <a:rPr lang="en-GB" dirty="0"/>
              <a:t>District Conference</a:t>
            </a: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1025A-94A8-F399-5B44-B3CA0580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67DB68-FC27-362D-E084-8C8D626E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Ons</a:t>
            </a:r>
            <a:r>
              <a:rPr lang="en-GB" dirty="0"/>
              <a:t> district 2140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90564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C8CC6A-9538-0F3B-7D93-EF3FE47C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Geleid</a:t>
            </a:r>
            <a:r>
              <a:rPr lang="en-GB" dirty="0"/>
              <a:t> door </a:t>
            </a:r>
            <a:r>
              <a:rPr lang="en-GB" dirty="0" err="1"/>
              <a:t>Assistent</a:t>
            </a:r>
            <a:r>
              <a:rPr lang="en-GB" dirty="0"/>
              <a:t> Gouverneur en </a:t>
            </a:r>
            <a:r>
              <a:rPr lang="en-GB" dirty="0" err="1"/>
              <a:t>clubvoorzitters</a:t>
            </a:r>
            <a:endParaRPr lang="en-GB" dirty="0"/>
          </a:p>
          <a:p>
            <a:r>
              <a:rPr lang="en-GB" dirty="0"/>
              <a:t>7 Rotary Clubs</a:t>
            </a:r>
          </a:p>
          <a:p>
            <a:r>
              <a:rPr lang="en-GB" dirty="0"/>
              <a:t>Doel= support aan clubs, </a:t>
            </a:r>
            <a:r>
              <a:rPr lang="en-GB" dirty="0" err="1"/>
              <a:t>uitwisseling</a:t>
            </a:r>
            <a:r>
              <a:rPr lang="en-GB" dirty="0"/>
              <a:t> van </a:t>
            </a:r>
            <a:r>
              <a:rPr lang="en-GB" dirty="0" err="1"/>
              <a:t>informatie</a:t>
            </a:r>
            <a:r>
              <a:rPr lang="en-GB" dirty="0"/>
              <a:t>, </a:t>
            </a:r>
            <a:r>
              <a:rPr lang="en-GB" dirty="0" err="1"/>
              <a:t>zoneactiviteiten</a:t>
            </a:r>
            <a:r>
              <a:rPr lang="en-GB" dirty="0"/>
              <a:t>,…</a:t>
            </a:r>
          </a:p>
          <a:p>
            <a:r>
              <a:rPr lang="en-GB" dirty="0" err="1"/>
              <a:t>Organisatie</a:t>
            </a:r>
            <a:r>
              <a:rPr lang="en-GB" dirty="0"/>
              <a:t> van:</a:t>
            </a:r>
          </a:p>
          <a:p>
            <a:pPr lvl="2">
              <a:spcBef>
                <a:spcPts val="800"/>
              </a:spcBef>
            </a:pPr>
            <a:r>
              <a:rPr lang="en-GB" dirty="0" err="1"/>
              <a:t>Zonevergadering</a:t>
            </a:r>
            <a:endParaRPr lang="en-GB" dirty="0"/>
          </a:p>
          <a:p>
            <a:pPr lvl="2">
              <a:spcBef>
                <a:spcPts val="800"/>
              </a:spcBef>
            </a:pPr>
            <a:r>
              <a:rPr lang="en-GB" dirty="0" err="1"/>
              <a:t>Gemeenschappelijk</a:t>
            </a:r>
            <a:r>
              <a:rPr lang="en-GB" dirty="0"/>
              <a:t> </a:t>
            </a:r>
            <a:r>
              <a:rPr lang="en-GB" dirty="0" err="1"/>
              <a:t>zoneproject</a:t>
            </a:r>
            <a:endParaRPr lang="en-GB" dirty="0"/>
          </a:p>
          <a:p>
            <a:pPr lvl="2">
              <a:spcBef>
                <a:spcPts val="800"/>
              </a:spcBef>
            </a:pPr>
            <a:r>
              <a:rPr lang="en-GB" dirty="0" err="1"/>
              <a:t>Deelname</a:t>
            </a:r>
            <a:r>
              <a:rPr lang="en-GB" dirty="0"/>
              <a:t> aan Levensloop, </a:t>
            </a:r>
            <a:r>
              <a:rPr lang="en-GB" dirty="0" err="1"/>
              <a:t>Hoofdzaak</a:t>
            </a:r>
            <a:r>
              <a:rPr lang="en-GB" dirty="0"/>
              <a:t> er </a:t>
            </a:r>
            <a:r>
              <a:rPr lang="en-GB"/>
              <a:t>is Hoop (HEH), </a:t>
            </a:r>
            <a:r>
              <a:rPr lang="en-GB" dirty="0"/>
              <a:t>…</a:t>
            </a:r>
          </a:p>
          <a:p>
            <a:pPr lvl="2">
              <a:spcBef>
                <a:spcPts val="800"/>
              </a:spcBef>
            </a:pPr>
            <a:r>
              <a:rPr lang="en-GB" dirty="0"/>
              <a:t>Fun </a:t>
            </a:r>
            <a:r>
              <a:rPr lang="en-GB" dirty="0" err="1"/>
              <a:t>activiteiten</a:t>
            </a:r>
            <a:r>
              <a:rPr lang="en-GB" dirty="0"/>
              <a:t> (</a:t>
            </a:r>
            <a:r>
              <a:rPr lang="en-GB" dirty="0" err="1"/>
              <a:t>bv</a:t>
            </a:r>
            <a:r>
              <a:rPr lang="en-GB" dirty="0"/>
              <a:t> </a:t>
            </a:r>
            <a:r>
              <a:rPr lang="en-GB" dirty="0" err="1"/>
              <a:t>zomer</a:t>
            </a:r>
            <a:r>
              <a:rPr lang="en-GB" dirty="0"/>
              <a:t>-BBQ)</a:t>
            </a:r>
          </a:p>
          <a:p>
            <a:pPr lvl="2">
              <a:spcBef>
                <a:spcPts val="800"/>
              </a:spcBef>
            </a:pP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1025A-94A8-F399-5B44-B3CA0580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67DB68-FC27-362D-E084-8C8D626E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ONZE zone 10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8625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C8CC6A-9538-0F3B-7D93-EF3FE47C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RC </a:t>
            </a:r>
            <a:r>
              <a:rPr lang="en-GB" dirty="0" err="1"/>
              <a:t>Boutersem</a:t>
            </a:r>
            <a:r>
              <a:rPr lang="en-GB" dirty="0"/>
              <a:t> </a:t>
            </a:r>
            <a:r>
              <a:rPr lang="en-GB" dirty="0" err="1"/>
              <a:t>Bierbeek</a:t>
            </a:r>
            <a:endParaRPr lang="en-GB" dirty="0"/>
          </a:p>
          <a:p>
            <a:r>
              <a:rPr lang="en-GB" dirty="0"/>
              <a:t>RC Leuven</a:t>
            </a:r>
          </a:p>
          <a:p>
            <a:r>
              <a:rPr lang="en-GB" dirty="0"/>
              <a:t>RC Leuven Brussel Dijleland</a:t>
            </a:r>
          </a:p>
          <a:p>
            <a:r>
              <a:rPr lang="en-GB" dirty="0"/>
              <a:t>RC Leuven </a:t>
            </a:r>
            <a:r>
              <a:rPr lang="en-GB" dirty="0" err="1"/>
              <a:t>Rotselaar</a:t>
            </a:r>
            <a:endParaRPr lang="en-GB" dirty="0"/>
          </a:p>
          <a:p>
            <a:r>
              <a:rPr lang="en-GB" dirty="0"/>
              <a:t>RC </a:t>
            </a:r>
            <a:r>
              <a:rPr lang="en-GB" dirty="0" err="1"/>
              <a:t>Overijse</a:t>
            </a:r>
            <a:r>
              <a:rPr lang="en-GB" dirty="0"/>
              <a:t> </a:t>
            </a:r>
            <a:r>
              <a:rPr lang="en-GB" dirty="0" err="1"/>
              <a:t>Zoniën</a:t>
            </a:r>
            <a:endParaRPr lang="en-GB" dirty="0"/>
          </a:p>
          <a:p>
            <a:r>
              <a:rPr lang="en-GB" dirty="0"/>
              <a:t>RC Tervuren</a:t>
            </a:r>
          </a:p>
          <a:p>
            <a:r>
              <a:rPr lang="en-GB" dirty="0"/>
              <a:t>RC </a:t>
            </a:r>
            <a:r>
              <a:rPr lang="en-GB" dirty="0" err="1"/>
              <a:t>Tielt</a:t>
            </a:r>
            <a:r>
              <a:rPr lang="en-GB" dirty="0"/>
              <a:t> </a:t>
            </a:r>
            <a:r>
              <a:rPr lang="en-GB" dirty="0" err="1"/>
              <a:t>Winge</a:t>
            </a:r>
            <a:r>
              <a:rPr lang="en-GB" dirty="0"/>
              <a:t> </a:t>
            </a:r>
            <a:r>
              <a:rPr lang="en-GB" dirty="0" err="1"/>
              <a:t>Hageland</a:t>
            </a:r>
            <a:endParaRPr lang="en-GB" dirty="0"/>
          </a:p>
          <a:p>
            <a:pPr lvl="2">
              <a:spcBef>
                <a:spcPts val="800"/>
              </a:spcBef>
            </a:pP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1025A-94A8-F399-5B44-B3CA0580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67DB68-FC27-362D-E084-8C8D626E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ONZE Clubs in zone 10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88788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F92F68-D23A-48CF-AE1B-4A4487DD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3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  <p:tag name="PRESGUID" val="f5defbb4-33b4-43a6-867e-2128e57199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Office PowerPoint</Application>
  <PresentationFormat>Widescreen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ROTARY district</vt:lpstr>
      <vt:lpstr>Belgie = 4 districten</vt:lpstr>
      <vt:lpstr>Ons district 2140</vt:lpstr>
      <vt:lpstr>Ons district 2140</vt:lpstr>
      <vt:lpstr>ONZE zone 10</vt:lpstr>
      <vt:lpstr>ONZE Clubs in zone 10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Paul Vandeloo</cp:lastModifiedBy>
  <cp:revision>188</cp:revision>
  <cp:lastPrinted>2019-12-04T20:41:25Z</cp:lastPrinted>
  <dcterms:created xsi:type="dcterms:W3CDTF">2019-11-18T03:22:22Z</dcterms:created>
  <dcterms:modified xsi:type="dcterms:W3CDTF">2023-10-26T13:54:58Z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  <property fmtid="{D5CDD505-2E9C-101B-9397-08002B2CF9AE}" pid="4" name="MSIP_Label_33388a57-ce48-4947-8b83-910a7bee2ddc_Enabled">
    <vt:lpwstr>true</vt:lpwstr>
  </property>
  <property fmtid="{D5CDD505-2E9C-101B-9397-08002B2CF9AE}" pid="5" name="MSIP_Label_33388a57-ce48-4947-8b83-910a7bee2ddc_SetDate">
    <vt:lpwstr>2022-07-11T13:59:53Z</vt:lpwstr>
  </property>
  <property fmtid="{D5CDD505-2E9C-101B-9397-08002B2CF9AE}" pid="6" name="MSIP_Label_33388a57-ce48-4947-8b83-910a7bee2ddc_Method">
    <vt:lpwstr>Standard</vt:lpwstr>
  </property>
  <property fmtid="{D5CDD505-2E9C-101B-9397-08002B2CF9AE}" pid="7" name="MSIP_Label_33388a57-ce48-4947-8b83-910a7bee2ddc_Name">
    <vt:lpwstr>Intern</vt:lpwstr>
  </property>
  <property fmtid="{D5CDD505-2E9C-101B-9397-08002B2CF9AE}" pid="8" name="MSIP_Label_33388a57-ce48-4947-8b83-910a7bee2ddc_SiteId">
    <vt:lpwstr>cc814b9c-9a99-44a2-bc5c-f7f275945ba5</vt:lpwstr>
  </property>
  <property fmtid="{D5CDD505-2E9C-101B-9397-08002B2CF9AE}" pid="9" name="MSIP_Label_33388a57-ce48-4947-8b83-910a7bee2ddc_ActionId">
    <vt:lpwstr>aebf8d37-4076-4021-8683-a4911390474e</vt:lpwstr>
  </property>
  <property fmtid="{D5CDD505-2E9C-101B-9397-08002B2CF9AE}" pid="10" name="MSIP_Label_33388a57-ce48-4947-8b83-910a7bee2ddc_ContentBits">
    <vt:lpwstr>3</vt:lpwstr>
  </property>
</Properties>
</file>