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147" r:id="rId2"/>
    <p:sldId id="4168" r:id="rId3"/>
    <p:sldId id="4153" r:id="rId4"/>
    <p:sldId id="2147471873" r:id="rId5"/>
    <p:sldId id="4148" r:id="rId6"/>
    <p:sldId id="4149" r:id="rId7"/>
    <p:sldId id="4150" r:id="rId8"/>
    <p:sldId id="4151" r:id="rId9"/>
    <p:sldId id="4152" r:id="rId10"/>
    <p:sldId id="288" r:id="rId11"/>
    <p:sldId id="285" r:id="rId12"/>
    <p:sldId id="4157" r:id="rId13"/>
    <p:sldId id="2147471871" r:id="rId14"/>
    <p:sldId id="4026" r:id="rId15"/>
    <p:sldId id="2147471874" r:id="rId16"/>
    <p:sldId id="4161" r:id="rId17"/>
    <p:sldId id="4160" r:id="rId18"/>
    <p:sldId id="4164" r:id="rId19"/>
    <p:sldId id="4159" r:id="rId20"/>
    <p:sldId id="4165" r:id="rId21"/>
    <p:sldId id="4163" r:id="rId22"/>
    <p:sldId id="259"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58F"/>
    <a:srgbClr val="FFFFFF"/>
    <a:srgbClr val="DA1A5A"/>
    <a:srgbClr val="B8ECF0"/>
    <a:srgbClr val="99FFCC"/>
    <a:srgbClr val="66FFFF"/>
    <a:srgbClr val="66FFCC"/>
    <a:srgbClr val="48595D"/>
    <a:srgbClr val="D9185C"/>
    <a:srgbClr val="06B4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CE1B24-8425-493C-A0B7-619089A02E0A}" v="25" dt="2023-10-26T13:52:33.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863" autoAdjust="0"/>
  </p:normalViewPr>
  <p:slideViewPr>
    <p:cSldViewPr snapToGrid="0" showGuides="1">
      <p:cViewPr varScale="1">
        <p:scale>
          <a:sx n="112" d="100"/>
          <a:sy n="112" d="100"/>
        </p:scale>
        <p:origin x="596" y="52"/>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Vandeloo" userId="3c655b5a79f3b167" providerId="LiveId" clId="{D5BD1B04-7271-4329-AD7D-2ACD9B89D870}"/>
    <pc:docChg chg="undo custSel addSld modSld sldOrd">
      <pc:chgData name="Paul Vandeloo" userId="3c655b5a79f3b167" providerId="LiveId" clId="{D5BD1B04-7271-4329-AD7D-2ACD9B89D870}" dt="2023-02-23T09:50:11.376" v="1388" actId="20577"/>
      <pc:docMkLst>
        <pc:docMk/>
      </pc:docMkLst>
      <pc:sldChg chg="modNotesTx">
        <pc:chgData name="Paul Vandeloo" userId="3c655b5a79f3b167" providerId="LiveId" clId="{D5BD1B04-7271-4329-AD7D-2ACD9B89D870}" dt="2023-02-23T09:50:11.376" v="1388" actId="20577"/>
        <pc:sldMkLst>
          <pc:docMk/>
          <pc:sldMk cId="1000314797" sldId="4150"/>
        </pc:sldMkLst>
      </pc:sldChg>
      <pc:sldChg chg="modSp mod">
        <pc:chgData name="Paul Vandeloo" userId="3c655b5a79f3b167" providerId="LiveId" clId="{D5BD1B04-7271-4329-AD7D-2ACD9B89D870}" dt="2023-02-23T08:59:44.896" v="51" actId="1076"/>
        <pc:sldMkLst>
          <pc:docMk/>
          <pc:sldMk cId="606526788" sldId="4158"/>
        </pc:sldMkLst>
        <pc:picChg chg="mod">
          <ac:chgData name="Paul Vandeloo" userId="3c655b5a79f3b167" providerId="LiveId" clId="{D5BD1B04-7271-4329-AD7D-2ACD9B89D870}" dt="2023-02-23T08:59:44.896" v="51" actId="1076"/>
          <ac:picMkLst>
            <pc:docMk/>
            <pc:sldMk cId="606526788" sldId="4158"/>
            <ac:picMk id="2" creationId="{F48DB87F-BEE5-2575-FD79-7B6259949327}"/>
          </ac:picMkLst>
        </pc:picChg>
      </pc:sldChg>
      <pc:sldChg chg="addSp delSp modSp mod modClrScheme chgLayout">
        <pc:chgData name="Paul Vandeloo" userId="3c655b5a79f3b167" providerId="LiveId" clId="{D5BD1B04-7271-4329-AD7D-2ACD9B89D870}" dt="2023-02-23T09:27:30.400" v="806" actId="1076"/>
        <pc:sldMkLst>
          <pc:docMk/>
          <pc:sldMk cId="789949711" sldId="4160"/>
        </pc:sldMkLst>
        <pc:spChg chg="add del mod ord">
          <ac:chgData name="Paul Vandeloo" userId="3c655b5a79f3b167" providerId="LiveId" clId="{D5BD1B04-7271-4329-AD7D-2ACD9B89D870}" dt="2023-02-23T09:21:30.412" v="792" actId="700"/>
          <ac:spMkLst>
            <pc:docMk/>
            <pc:sldMk cId="789949711" sldId="4160"/>
            <ac:spMk id="2" creationId="{F169436F-6E37-87E9-9B08-43A40F74AB07}"/>
          </ac:spMkLst>
        </pc:spChg>
        <pc:spChg chg="mod ord">
          <ac:chgData name="Paul Vandeloo" userId="3c655b5a79f3b167" providerId="LiveId" clId="{D5BD1B04-7271-4329-AD7D-2ACD9B89D870}" dt="2023-02-23T09:21:30.412" v="792" actId="700"/>
          <ac:spMkLst>
            <pc:docMk/>
            <pc:sldMk cId="789949711" sldId="4160"/>
            <ac:spMk id="3" creationId="{A8FE1160-5920-C187-4FB4-8C8558674981}"/>
          </ac:spMkLst>
        </pc:spChg>
        <pc:spChg chg="mod ord">
          <ac:chgData name="Paul Vandeloo" userId="3c655b5a79f3b167" providerId="LiveId" clId="{D5BD1B04-7271-4329-AD7D-2ACD9B89D870}" dt="2023-02-23T09:21:30.412" v="792" actId="700"/>
          <ac:spMkLst>
            <pc:docMk/>
            <pc:sldMk cId="789949711" sldId="4160"/>
            <ac:spMk id="4" creationId="{97D3E5FD-5BAF-495D-80A5-3D8B8A6935DC}"/>
          </ac:spMkLst>
        </pc:spChg>
        <pc:spChg chg="mod ord">
          <ac:chgData name="Paul Vandeloo" userId="3c655b5a79f3b167" providerId="LiveId" clId="{D5BD1B04-7271-4329-AD7D-2ACD9B89D870}" dt="2023-02-23T09:21:55.834" v="793" actId="14100"/>
          <ac:spMkLst>
            <pc:docMk/>
            <pc:sldMk cId="789949711" sldId="4160"/>
            <ac:spMk id="5" creationId="{A1D5C4C9-FB7D-DA28-AAA0-91BA372527BC}"/>
          </ac:spMkLst>
        </pc:spChg>
        <pc:picChg chg="add mod">
          <ac:chgData name="Paul Vandeloo" userId="3c655b5a79f3b167" providerId="LiveId" clId="{D5BD1B04-7271-4329-AD7D-2ACD9B89D870}" dt="2023-02-23T09:27:19.699" v="804" actId="1076"/>
          <ac:picMkLst>
            <pc:docMk/>
            <pc:sldMk cId="789949711" sldId="4160"/>
            <ac:picMk id="7" creationId="{93025961-4AB3-66AF-386A-7F82DE68C3A5}"/>
          </ac:picMkLst>
        </pc:picChg>
        <pc:picChg chg="add mod">
          <ac:chgData name="Paul Vandeloo" userId="3c655b5a79f3b167" providerId="LiveId" clId="{D5BD1B04-7271-4329-AD7D-2ACD9B89D870}" dt="2023-02-23T09:27:30.400" v="806" actId="1076"/>
          <ac:picMkLst>
            <pc:docMk/>
            <pc:sldMk cId="789949711" sldId="4160"/>
            <ac:picMk id="9" creationId="{221120AD-DF0F-95C3-3AC8-5FACCE0C143C}"/>
          </ac:picMkLst>
        </pc:picChg>
      </pc:sldChg>
      <pc:sldChg chg="addSp delSp modSp new mod ord">
        <pc:chgData name="Paul Vandeloo" userId="3c655b5a79f3b167" providerId="LiveId" clId="{D5BD1B04-7271-4329-AD7D-2ACD9B89D870}" dt="2023-02-23T09:01:49.681" v="61" actId="1076"/>
        <pc:sldMkLst>
          <pc:docMk/>
          <pc:sldMk cId="733414714" sldId="4161"/>
        </pc:sldMkLst>
        <pc:spChg chg="del">
          <ac:chgData name="Paul Vandeloo" userId="3c655b5a79f3b167" providerId="LiveId" clId="{D5BD1B04-7271-4329-AD7D-2ACD9B89D870}" dt="2023-02-23T09:01:14.477" v="52" actId="22"/>
          <ac:spMkLst>
            <pc:docMk/>
            <pc:sldMk cId="733414714" sldId="4161"/>
            <ac:spMk id="2" creationId="{EDDDA713-076F-D214-5978-E7064EC31B4C}"/>
          </ac:spMkLst>
        </pc:spChg>
        <pc:spChg chg="mod">
          <ac:chgData name="Paul Vandeloo" userId="3c655b5a79f3b167" providerId="LiveId" clId="{D5BD1B04-7271-4329-AD7D-2ACD9B89D870}" dt="2023-02-23T08:58:39.857" v="44" actId="27636"/>
          <ac:spMkLst>
            <pc:docMk/>
            <pc:sldMk cId="733414714" sldId="4161"/>
            <ac:spMk id="4" creationId="{C64372F5-96E5-237D-F1B1-6ECA798ACC12}"/>
          </ac:spMkLst>
        </pc:spChg>
        <pc:spChg chg="add mod ord">
          <ac:chgData name="Paul Vandeloo" userId="3c655b5a79f3b167" providerId="LiveId" clId="{D5BD1B04-7271-4329-AD7D-2ACD9B89D870}" dt="2023-02-23T09:01:28.799" v="55" actId="167"/>
          <ac:spMkLst>
            <pc:docMk/>
            <pc:sldMk cId="733414714" sldId="4161"/>
            <ac:spMk id="5" creationId="{D07D1EAC-CE6F-5411-3135-15800A5BB09C}"/>
          </ac:spMkLst>
        </pc:spChg>
        <pc:spChg chg="add del mod">
          <ac:chgData name="Paul Vandeloo" userId="3c655b5a79f3b167" providerId="LiveId" clId="{D5BD1B04-7271-4329-AD7D-2ACD9B89D870}" dt="2023-02-23T09:01:45.423" v="59" actId="478"/>
          <ac:spMkLst>
            <pc:docMk/>
            <pc:sldMk cId="733414714" sldId="4161"/>
            <ac:spMk id="8" creationId="{9B516979-DD88-6B12-0A15-E612358E2F2E}"/>
          </ac:spMkLst>
        </pc:spChg>
        <pc:spChg chg="add del mod">
          <ac:chgData name="Paul Vandeloo" userId="3c655b5a79f3b167" providerId="LiveId" clId="{D5BD1B04-7271-4329-AD7D-2ACD9B89D870}" dt="2023-02-23T09:01:47.143" v="60" actId="478"/>
          <ac:spMkLst>
            <pc:docMk/>
            <pc:sldMk cId="733414714" sldId="4161"/>
            <ac:spMk id="10" creationId="{92C55024-E928-B96F-DCA5-1A6A454D186A}"/>
          </ac:spMkLst>
        </pc:spChg>
        <pc:picChg chg="add mod">
          <ac:chgData name="Paul Vandeloo" userId="3c655b5a79f3b167" providerId="LiveId" clId="{D5BD1B04-7271-4329-AD7D-2ACD9B89D870}" dt="2023-02-23T08:59:13.751" v="46" actId="1076"/>
          <ac:picMkLst>
            <pc:docMk/>
            <pc:sldMk cId="733414714" sldId="4161"/>
            <ac:picMk id="6" creationId="{77BE314C-EEA3-99D3-38E0-17069DBEDE77}"/>
          </ac:picMkLst>
        </pc:picChg>
        <pc:picChg chg="add mod">
          <ac:chgData name="Paul Vandeloo" userId="3c655b5a79f3b167" providerId="LiveId" clId="{D5BD1B04-7271-4329-AD7D-2ACD9B89D870}" dt="2023-02-23T09:01:49.681" v="61" actId="1076"/>
          <ac:picMkLst>
            <pc:docMk/>
            <pc:sldMk cId="733414714" sldId="4161"/>
            <ac:picMk id="7" creationId="{E364E5D1-F22A-9DBF-68EC-27B27185ED04}"/>
          </ac:picMkLst>
        </pc:picChg>
        <pc:picChg chg="add mod">
          <ac:chgData name="Paul Vandeloo" userId="3c655b5a79f3b167" providerId="LiveId" clId="{D5BD1B04-7271-4329-AD7D-2ACD9B89D870}" dt="2023-02-23T08:59:40.349" v="50" actId="1076"/>
          <ac:picMkLst>
            <pc:docMk/>
            <pc:sldMk cId="733414714" sldId="4161"/>
            <ac:picMk id="9" creationId="{362DA657-8FD8-783D-71EF-2EC633F031A7}"/>
          </ac:picMkLst>
        </pc:picChg>
        <pc:picChg chg="add mod ord">
          <ac:chgData name="Paul Vandeloo" userId="3c655b5a79f3b167" providerId="LiveId" clId="{D5BD1B04-7271-4329-AD7D-2ACD9B89D870}" dt="2023-02-23T09:01:41.163" v="57" actId="1076"/>
          <ac:picMkLst>
            <pc:docMk/>
            <pc:sldMk cId="733414714" sldId="4161"/>
            <ac:picMk id="12" creationId="{B68F7FAC-3DF7-1635-A97A-9AB58C94DE87}"/>
          </ac:picMkLst>
        </pc:picChg>
      </pc:sldChg>
      <pc:sldChg chg="addSp delSp modSp new mod">
        <pc:chgData name="Paul Vandeloo" userId="3c655b5a79f3b167" providerId="LiveId" clId="{D5BD1B04-7271-4329-AD7D-2ACD9B89D870}" dt="2023-02-23T09:03:03.270" v="85" actId="14100"/>
        <pc:sldMkLst>
          <pc:docMk/>
          <pc:sldMk cId="3387856574" sldId="4162"/>
        </pc:sldMkLst>
        <pc:spChg chg="del">
          <ac:chgData name="Paul Vandeloo" userId="3c655b5a79f3b167" providerId="LiveId" clId="{D5BD1B04-7271-4329-AD7D-2ACD9B89D870}" dt="2023-02-23T09:02:49.911" v="81" actId="931"/>
          <ac:spMkLst>
            <pc:docMk/>
            <pc:sldMk cId="3387856574" sldId="4162"/>
            <ac:spMk id="2" creationId="{E03720E7-77E0-FCD0-A307-EA29FEB014D2}"/>
          </ac:spMkLst>
        </pc:spChg>
        <pc:spChg chg="mod">
          <ac:chgData name="Paul Vandeloo" userId="3c655b5a79f3b167" providerId="LiveId" clId="{D5BD1B04-7271-4329-AD7D-2ACD9B89D870}" dt="2023-02-23T09:02:24.367" v="80" actId="20577"/>
          <ac:spMkLst>
            <pc:docMk/>
            <pc:sldMk cId="3387856574" sldId="4162"/>
            <ac:spMk id="4" creationId="{44B56535-CD1D-CDB2-BE8C-206DBE7FCDD8}"/>
          </ac:spMkLst>
        </pc:spChg>
        <pc:picChg chg="add mod">
          <ac:chgData name="Paul Vandeloo" userId="3c655b5a79f3b167" providerId="LiveId" clId="{D5BD1B04-7271-4329-AD7D-2ACD9B89D870}" dt="2023-02-23T09:03:03.270" v="85" actId="14100"/>
          <ac:picMkLst>
            <pc:docMk/>
            <pc:sldMk cId="3387856574" sldId="4162"/>
            <ac:picMk id="6" creationId="{43C0C3B4-6EAA-761C-B47B-061E9F661089}"/>
          </ac:picMkLst>
        </pc:picChg>
      </pc:sldChg>
      <pc:sldChg chg="modSp new mod">
        <pc:chgData name="Paul Vandeloo" userId="3c655b5a79f3b167" providerId="LiveId" clId="{D5BD1B04-7271-4329-AD7D-2ACD9B89D870}" dt="2023-02-23T09:18:24.074" v="537" actId="20577"/>
        <pc:sldMkLst>
          <pc:docMk/>
          <pc:sldMk cId="1905647005" sldId="4163"/>
        </pc:sldMkLst>
        <pc:spChg chg="mod">
          <ac:chgData name="Paul Vandeloo" userId="3c655b5a79f3b167" providerId="LiveId" clId="{D5BD1B04-7271-4329-AD7D-2ACD9B89D870}" dt="2023-02-23T09:18:24.074" v="537" actId="20577"/>
          <ac:spMkLst>
            <pc:docMk/>
            <pc:sldMk cId="1905647005" sldId="4163"/>
            <ac:spMk id="2" creationId="{ABC8CC6A-9538-0F3B-7D93-EF3FE47C7665}"/>
          </ac:spMkLst>
        </pc:spChg>
        <pc:spChg chg="mod">
          <ac:chgData name="Paul Vandeloo" userId="3c655b5a79f3b167" providerId="LiveId" clId="{D5BD1B04-7271-4329-AD7D-2ACD9B89D870}" dt="2023-02-23T09:03:38.843" v="108" actId="20577"/>
          <ac:spMkLst>
            <pc:docMk/>
            <pc:sldMk cId="1905647005" sldId="4163"/>
            <ac:spMk id="4" creationId="{9B67DB68-FC27-362D-E084-8C8D626E7D4E}"/>
          </ac:spMkLst>
        </pc:spChg>
      </pc:sldChg>
      <pc:sldChg chg="addSp delSp modSp new mod">
        <pc:chgData name="Paul Vandeloo" userId="3c655b5a79f3b167" providerId="LiveId" clId="{D5BD1B04-7271-4329-AD7D-2ACD9B89D870}" dt="2023-02-23T09:39:01.480" v="980" actId="1076"/>
        <pc:sldMkLst>
          <pc:docMk/>
          <pc:sldMk cId="3961971208" sldId="4164"/>
        </pc:sldMkLst>
        <pc:spChg chg="mod">
          <ac:chgData name="Paul Vandeloo" userId="3c655b5a79f3b167" providerId="LiveId" clId="{D5BD1B04-7271-4329-AD7D-2ACD9B89D870}" dt="2023-02-23T09:38:32.639" v="977" actId="404"/>
          <ac:spMkLst>
            <pc:docMk/>
            <pc:sldMk cId="3961971208" sldId="4164"/>
            <ac:spMk id="2" creationId="{6C2C57E2-C9C6-CA46-08C4-C12A6EFB8FA1}"/>
          </ac:spMkLst>
        </pc:spChg>
        <pc:spChg chg="mod">
          <ac:chgData name="Paul Vandeloo" userId="3c655b5a79f3b167" providerId="LiveId" clId="{D5BD1B04-7271-4329-AD7D-2ACD9B89D870}" dt="2023-02-23T09:15:18.109" v="522" actId="20577"/>
          <ac:spMkLst>
            <pc:docMk/>
            <pc:sldMk cId="3961971208" sldId="4164"/>
            <ac:spMk id="4" creationId="{14B625B9-518F-C94A-8BC6-11A180F58138}"/>
          </ac:spMkLst>
        </pc:spChg>
        <pc:spChg chg="add mod">
          <ac:chgData name="Paul Vandeloo" userId="3c655b5a79f3b167" providerId="LiveId" clId="{D5BD1B04-7271-4329-AD7D-2ACD9B89D870}" dt="2023-02-23T09:39:01.480" v="980" actId="1076"/>
          <ac:spMkLst>
            <pc:docMk/>
            <pc:sldMk cId="3961971208" sldId="4164"/>
            <ac:spMk id="13" creationId="{A37DE3C6-5399-89D5-9BF1-C8371411B828}"/>
          </ac:spMkLst>
        </pc:spChg>
        <pc:picChg chg="add mod">
          <ac:chgData name="Paul Vandeloo" userId="3c655b5a79f3b167" providerId="LiveId" clId="{D5BD1B04-7271-4329-AD7D-2ACD9B89D870}" dt="2023-02-23T09:37:15.656" v="917" actId="1076"/>
          <ac:picMkLst>
            <pc:docMk/>
            <pc:sldMk cId="3961971208" sldId="4164"/>
            <ac:picMk id="6" creationId="{6B4CA067-494E-0F91-49FF-02DB70A8BAF1}"/>
          </ac:picMkLst>
        </pc:picChg>
        <pc:picChg chg="add del mod">
          <ac:chgData name="Paul Vandeloo" userId="3c655b5a79f3b167" providerId="LiveId" clId="{D5BD1B04-7271-4329-AD7D-2ACD9B89D870}" dt="2023-02-23T09:35:54.010" v="902" actId="478"/>
          <ac:picMkLst>
            <pc:docMk/>
            <pc:sldMk cId="3961971208" sldId="4164"/>
            <ac:picMk id="8" creationId="{822013B3-0800-F0FF-436F-F79911630EB3}"/>
          </ac:picMkLst>
        </pc:picChg>
        <pc:picChg chg="add del">
          <ac:chgData name="Paul Vandeloo" userId="3c655b5a79f3b167" providerId="LiveId" clId="{D5BD1B04-7271-4329-AD7D-2ACD9B89D870}" dt="2023-02-23T09:35:50.778" v="900" actId="478"/>
          <ac:picMkLst>
            <pc:docMk/>
            <pc:sldMk cId="3961971208" sldId="4164"/>
            <ac:picMk id="10" creationId="{402B71F3-B091-F9EC-BBF0-F13B7D170E33}"/>
          </ac:picMkLst>
        </pc:picChg>
        <pc:picChg chg="add del">
          <ac:chgData name="Paul Vandeloo" userId="3c655b5a79f3b167" providerId="LiveId" clId="{D5BD1B04-7271-4329-AD7D-2ACD9B89D870}" dt="2023-02-23T09:35:48.521" v="899" actId="478"/>
          <ac:picMkLst>
            <pc:docMk/>
            <pc:sldMk cId="3961971208" sldId="4164"/>
            <ac:picMk id="12" creationId="{43C1E725-B261-7C3D-D12D-64D8E975FED2}"/>
          </ac:picMkLst>
        </pc:picChg>
      </pc:sldChg>
      <pc:sldChg chg="modSp add mod">
        <pc:chgData name="Paul Vandeloo" userId="3c655b5a79f3b167" providerId="LiveId" clId="{D5BD1B04-7271-4329-AD7D-2ACD9B89D870}" dt="2023-02-23T09:46:29.421" v="1225" actId="5793"/>
        <pc:sldMkLst>
          <pc:docMk/>
          <pc:sldMk cId="1486251336" sldId="4165"/>
        </pc:sldMkLst>
        <pc:spChg chg="mod">
          <ac:chgData name="Paul Vandeloo" userId="3c655b5a79f3b167" providerId="LiveId" clId="{D5BD1B04-7271-4329-AD7D-2ACD9B89D870}" dt="2023-02-23T09:46:29.421" v="1225" actId="5793"/>
          <ac:spMkLst>
            <pc:docMk/>
            <pc:sldMk cId="1486251336" sldId="4165"/>
            <ac:spMk id="2" creationId="{ABC8CC6A-9538-0F3B-7D93-EF3FE47C7665}"/>
          </ac:spMkLst>
        </pc:spChg>
        <pc:spChg chg="mod">
          <ac:chgData name="Paul Vandeloo" userId="3c655b5a79f3b167" providerId="LiveId" clId="{D5BD1B04-7271-4329-AD7D-2ACD9B89D870}" dt="2023-02-23T09:42:37.135" v="995" actId="20577"/>
          <ac:spMkLst>
            <pc:docMk/>
            <pc:sldMk cId="1486251336" sldId="4165"/>
            <ac:spMk id="4" creationId="{9B67DB68-FC27-362D-E084-8C8D626E7D4E}"/>
          </ac:spMkLst>
        </pc:spChg>
      </pc:sldChg>
      <pc:sldChg chg="modSp add mod">
        <pc:chgData name="Paul Vandeloo" userId="3c655b5a79f3b167" providerId="LiveId" clId="{D5BD1B04-7271-4329-AD7D-2ACD9B89D870}" dt="2023-02-23T09:48:30.021" v="1384" actId="20577"/>
        <pc:sldMkLst>
          <pc:docMk/>
          <pc:sldMk cId="1887889813" sldId="4166"/>
        </pc:sldMkLst>
        <pc:spChg chg="mod">
          <ac:chgData name="Paul Vandeloo" userId="3c655b5a79f3b167" providerId="LiveId" clId="{D5BD1B04-7271-4329-AD7D-2ACD9B89D870}" dt="2023-02-23T09:48:30.021" v="1384" actId="20577"/>
          <ac:spMkLst>
            <pc:docMk/>
            <pc:sldMk cId="1887889813" sldId="4166"/>
            <ac:spMk id="2" creationId="{ABC8CC6A-9538-0F3B-7D93-EF3FE47C7665}"/>
          </ac:spMkLst>
        </pc:spChg>
        <pc:spChg chg="mod">
          <ac:chgData name="Paul Vandeloo" userId="3c655b5a79f3b167" providerId="LiveId" clId="{D5BD1B04-7271-4329-AD7D-2ACD9B89D870}" dt="2023-02-23T09:47:51.735" v="1327" actId="20577"/>
          <ac:spMkLst>
            <pc:docMk/>
            <pc:sldMk cId="1887889813" sldId="4166"/>
            <ac:spMk id="4" creationId="{9B67DB68-FC27-362D-E084-8C8D626E7D4E}"/>
          </ac:spMkLst>
        </pc:spChg>
      </pc:sldChg>
    </pc:docChg>
  </pc:docChgLst>
  <pc:docChgLst>
    <pc:chgData name="Paul Vandeloo" userId="3c655b5a79f3b167" providerId="Windows Live" clId="Web-{7DC6697F-C08D-498C-96EE-13FDD2436703}"/>
    <pc:docChg chg="delSld">
      <pc:chgData name="Paul Vandeloo" userId="3c655b5a79f3b167" providerId="Windows Live" clId="Web-{7DC6697F-C08D-498C-96EE-13FDD2436703}" dt="2022-12-15T14:24:21.637" v="0"/>
      <pc:docMkLst>
        <pc:docMk/>
      </pc:docMkLst>
      <pc:sldChg chg="del">
        <pc:chgData name="Paul Vandeloo" userId="3c655b5a79f3b167" providerId="Windows Live" clId="Web-{7DC6697F-C08D-498C-96EE-13FDD2436703}" dt="2022-12-15T14:24:21.637" v="0"/>
        <pc:sldMkLst>
          <pc:docMk/>
          <pc:sldMk cId="1000958925" sldId="4156"/>
        </pc:sldMkLst>
      </pc:sldChg>
    </pc:docChg>
  </pc:docChgLst>
  <pc:docChgLst>
    <pc:chgData name="Paul Vandeloo" userId="3c655b5a79f3b167" providerId="LiveId" clId="{692DC206-C3C2-44BB-B074-7EF289808C8B}"/>
    <pc:docChg chg="undo custSel addSld delSld modSld">
      <pc:chgData name="Paul Vandeloo" userId="3c655b5a79f3b167" providerId="LiveId" clId="{692DC206-C3C2-44BB-B074-7EF289808C8B}" dt="2023-03-14T13:39:37.359" v="121" actId="47"/>
      <pc:docMkLst>
        <pc:docMk/>
      </pc:docMkLst>
      <pc:sldChg chg="del">
        <pc:chgData name="Paul Vandeloo" userId="3c655b5a79f3b167" providerId="LiveId" clId="{692DC206-C3C2-44BB-B074-7EF289808C8B}" dt="2023-03-14T13:39:37.359" v="121" actId="47"/>
        <pc:sldMkLst>
          <pc:docMk/>
          <pc:sldMk cId="606526788" sldId="4158"/>
        </pc:sldMkLst>
      </pc:sldChg>
      <pc:sldChg chg="modSp new del mod">
        <pc:chgData name="Paul Vandeloo" userId="3c655b5a79f3b167" providerId="LiveId" clId="{692DC206-C3C2-44BB-B074-7EF289808C8B}" dt="2023-03-14T13:37:13.863" v="117" actId="47"/>
        <pc:sldMkLst>
          <pc:docMk/>
          <pc:sldMk cId="959612231" sldId="4162"/>
        </pc:sldMkLst>
        <pc:spChg chg="mod">
          <ac:chgData name="Paul Vandeloo" userId="3c655b5a79f3b167" providerId="LiveId" clId="{692DC206-C3C2-44BB-B074-7EF289808C8B}" dt="2023-03-14T13:35:30.298" v="103" actId="20577"/>
          <ac:spMkLst>
            <pc:docMk/>
            <pc:sldMk cId="959612231" sldId="4162"/>
            <ac:spMk id="2" creationId="{370F384E-38D8-E3EB-3C0C-38F641AA8C1A}"/>
          </ac:spMkLst>
        </pc:spChg>
      </pc:sldChg>
      <pc:sldChg chg="del">
        <pc:chgData name="Paul Vandeloo" userId="3c655b5a79f3b167" providerId="LiveId" clId="{692DC206-C3C2-44BB-B074-7EF289808C8B}" dt="2023-03-07T12:20:37.649" v="0" actId="47"/>
        <pc:sldMkLst>
          <pc:docMk/>
          <pc:sldMk cId="3387856574" sldId="4162"/>
        </pc:sldMkLst>
      </pc:sldChg>
      <pc:sldChg chg="del">
        <pc:chgData name="Paul Vandeloo" userId="3c655b5a79f3b167" providerId="LiveId" clId="{692DC206-C3C2-44BB-B074-7EF289808C8B}" dt="2023-03-07T12:20:37.649" v="0" actId="47"/>
        <pc:sldMkLst>
          <pc:docMk/>
          <pc:sldMk cId="1905647005" sldId="4163"/>
        </pc:sldMkLst>
      </pc:sldChg>
      <pc:sldChg chg="addSp delSp modSp new mod modClrScheme chgLayout">
        <pc:chgData name="Paul Vandeloo" userId="3c655b5a79f3b167" providerId="LiveId" clId="{692DC206-C3C2-44BB-B074-7EF289808C8B}" dt="2023-03-14T13:37:24.368" v="119" actId="1076"/>
        <pc:sldMkLst>
          <pc:docMk/>
          <pc:sldMk cId="3326777668" sldId="4163"/>
        </pc:sldMkLst>
        <pc:spChg chg="del">
          <ac:chgData name="Paul Vandeloo" userId="3c655b5a79f3b167" providerId="LiveId" clId="{692DC206-C3C2-44BB-B074-7EF289808C8B}" dt="2023-03-14T13:35:59.351" v="105" actId="700"/>
          <ac:spMkLst>
            <pc:docMk/>
            <pc:sldMk cId="3326777668" sldId="4163"/>
            <ac:spMk id="2" creationId="{BC109A69-B86B-CDEC-C2CD-0A14C9371044}"/>
          </ac:spMkLst>
        </pc:spChg>
        <pc:spChg chg="mod ord">
          <ac:chgData name="Paul Vandeloo" userId="3c655b5a79f3b167" providerId="LiveId" clId="{692DC206-C3C2-44BB-B074-7EF289808C8B}" dt="2023-03-14T13:35:59.351" v="105" actId="700"/>
          <ac:spMkLst>
            <pc:docMk/>
            <pc:sldMk cId="3326777668" sldId="4163"/>
            <ac:spMk id="3" creationId="{A454DA16-E329-F6DF-A597-2C6E29CD4535}"/>
          </ac:spMkLst>
        </pc:spChg>
        <pc:spChg chg="del">
          <ac:chgData name="Paul Vandeloo" userId="3c655b5a79f3b167" providerId="LiveId" clId="{692DC206-C3C2-44BB-B074-7EF289808C8B}" dt="2023-03-14T13:35:59.351" v="105" actId="700"/>
          <ac:spMkLst>
            <pc:docMk/>
            <pc:sldMk cId="3326777668" sldId="4163"/>
            <ac:spMk id="4" creationId="{A367BCA7-F324-8CAF-F34E-60B92F62B3E8}"/>
          </ac:spMkLst>
        </pc:spChg>
        <pc:spChg chg="add mod">
          <ac:chgData name="Paul Vandeloo" userId="3c655b5a79f3b167" providerId="LiveId" clId="{692DC206-C3C2-44BB-B074-7EF289808C8B}" dt="2023-03-14T13:37:24.368" v="119" actId="1076"/>
          <ac:spMkLst>
            <pc:docMk/>
            <pc:sldMk cId="3326777668" sldId="4163"/>
            <ac:spMk id="5" creationId="{022A75F1-1D43-0FD6-5625-3357F121045C}"/>
          </ac:spMkLst>
        </pc:spChg>
        <pc:picChg chg="add mod">
          <ac:chgData name="Paul Vandeloo" userId="3c655b5a79f3b167" providerId="LiveId" clId="{692DC206-C3C2-44BB-B074-7EF289808C8B}" dt="2023-03-14T13:37:20.326" v="118" actId="1076"/>
          <ac:picMkLst>
            <pc:docMk/>
            <pc:sldMk cId="3326777668" sldId="4163"/>
            <ac:picMk id="7" creationId="{F4097A13-EF72-D630-C37A-6AE44B1DFFF5}"/>
          </ac:picMkLst>
        </pc:picChg>
      </pc:sldChg>
      <pc:sldChg chg="add">
        <pc:chgData name="Paul Vandeloo" userId="3c655b5a79f3b167" providerId="LiveId" clId="{692DC206-C3C2-44BB-B074-7EF289808C8B}" dt="2023-03-14T13:39:33.944" v="120"/>
        <pc:sldMkLst>
          <pc:docMk/>
          <pc:sldMk cId="1485171595" sldId="4164"/>
        </pc:sldMkLst>
      </pc:sldChg>
      <pc:sldChg chg="del">
        <pc:chgData name="Paul Vandeloo" userId="3c655b5a79f3b167" providerId="LiveId" clId="{692DC206-C3C2-44BB-B074-7EF289808C8B}" dt="2023-03-07T12:20:37.649" v="0" actId="47"/>
        <pc:sldMkLst>
          <pc:docMk/>
          <pc:sldMk cId="3961971208" sldId="4164"/>
        </pc:sldMkLst>
      </pc:sldChg>
      <pc:sldChg chg="del">
        <pc:chgData name="Paul Vandeloo" userId="3c655b5a79f3b167" providerId="LiveId" clId="{692DC206-C3C2-44BB-B074-7EF289808C8B}" dt="2023-03-07T12:20:37.649" v="0" actId="47"/>
        <pc:sldMkLst>
          <pc:docMk/>
          <pc:sldMk cId="1486251336" sldId="4165"/>
        </pc:sldMkLst>
      </pc:sldChg>
      <pc:sldChg chg="del">
        <pc:chgData name="Paul Vandeloo" userId="3c655b5a79f3b167" providerId="LiveId" clId="{692DC206-C3C2-44BB-B074-7EF289808C8B}" dt="2023-03-07T12:20:37.649" v="0" actId="47"/>
        <pc:sldMkLst>
          <pc:docMk/>
          <pc:sldMk cId="1887889813" sldId="4166"/>
        </pc:sldMkLst>
      </pc:sldChg>
    </pc:docChg>
  </pc:docChgLst>
  <pc:docChgLst>
    <pc:chgData name="Paul Vandeloo" userId="3c655b5a79f3b167" providerId="LiveId" clId="{CED63AD8-3401-444E-AA68-06706D12A943}"/>
    <pc:docChg chg="undo custSel addSld delSld modSld">
      <pc:chgData name="Paul Vandeloo" userId="3c655b5a79f3b167" providerId="LiveId" clId="{CED63AD8-3401-444E-AA68-06706D12A943}" dt="2022-12-08T21:41:03.057" v="140" actId="1076"/>
      <pc:docMkLst>
        <pc:docMk/>
      </pc:docMkLst>
      <pc:sldChg chg="modSp">
        <pc:chgData name="Paul Vandeloo" userId="3c655b5a79f3b167" providerId="LiveId" clId="{CED63AD8-3401-444E-AA68-06706D12A943}" dt="2022-12-08T21:06:48.989" v="2" actId="14100"/>
        <pc:sldMkLst>
          <pc:docMk/>
          <pc:sldMk cId="3762004290" sldId="288"/>
        </pc:sldMkLst>
        <pc:picChg chg="mod">
          <ac:chgData name="Paul Vandeloo" userId="3c655b5a79f3b167" providerId="LiveId" clId="{CED63AD8-3401-444E-AA68-06706D12A943}" dt="2022-12-08T21:06:48.989" v="2" actId="14100"/>
          <ac:picMkLst>
            <pc:docMk/>
            <pc:sldMk cId="3762004290" sldId="288"/>
            <ac:picMk id="41986" creationId="{00000000-0000-0000-0000-000000000000}"/>
          </ac:picMkLst>
        </pc:picChg>
      </pc:sldChg>
      <pc:sldChg chg="add">
        <pc:chgData name="Paul Vandeloo" userId="3c655b5a79f3b167" providerId="LiveId" clId="{CED63AD8-3401-444E-AA68-06706D12A943}" dt="2022-12-08T21:27:44.511" v="35"/>
        <pc:sldMkLst>
          <pc:docMk/>
          <pc:sldMk cId="3106999565" sldId="4026"/>
        </pc:sldMkLst>
      </pc:sldChg>
      <pc:sldChg chg="add">
        <pc:chgData name="Paul Vandeloo" userId="3c655b5a79f3b167" providerId="LiveId" clId="{CED63AD8-3401-444E-AA68-06706D12A943}" dt="2022-12-08T21:25:14.058" v="34"/>
        <pc:sldMkLst>
          <pc:docMk/>
          <pc:sldMk cId="2498329664" sldId="4044"/>
        </pc:sldMkLst>
      </pc:sldChg>
      <pc:sldChg chg="delSp">
        <pc:chgData name="Paul Vandeloo" userId="3c655b5a79f3b167" providerId="LiveId" clId="{CED63AD8-3401-444E-AA68-06706D12A943}" dt="2022-12-08T21:06:12.520" v="0" actId="478"/>
        <pc:sldMkLst>
          <pc:docMk/>
          <pc:sldMk cId="1000314797" sldId="4150"/>
        </pc:sldMkLst>
        <pc:picChg chg="del">
          <ac:chgData name="Paul Vandeloo" userId="3c655b5a79f3b167" providerId="LiveId" clId="{CED63AD8-3401-444E-AA68-06706D12A943}" dt="2022-12-08T21:06:12.520" v="0" actId="478"/>
          <ac:picMkLst>
            <pc:docMk/>
            <pc:sldMk cId="1000314797" sldId="4150"/>
            <ac:picMk id="6" creationId="{93404F0C-4E3D-299D-B1FA-D69C73CD2F37}"/>
          </ac:picMkLst>
        </pc:picChg>
      </pc:sldChg>
      <pc:sldChg chg="addSp delSp modSp add del mod">
        <pc:chgData name="Paul Vandeloo" userId="3c655b5a79f3b167" providerId="LiveId" clId="{CED63AD8-3401-444E-AA68-06706D12A943}" dt="2022-12-08T21:29:15.871" v="41" actId="1076"/>
        <pc:sldMkLst>
          <pc:docMk/>
          <pc:sldMk cId="3747199107" sldId="4155"/>
        </pc:sldMkLst>
        <pc:spChg chg="mod">
          <ac:chgData name="Paul Vandeloo" userId="3c655b5a79f3b167" providerId="LiveId" clId="{CED63AD8-3401-444E-AA68-06706D12A943}" dt="2022-12-08T21:17:34.023" v="22" actId="20577"/>
          <ac:spMkLst>
            <pc:docMk/>
            <pc:sldMk cId="3747199107" sldId="4155"/>
            <ac:spMk id="4" creationId="{B1E328FA-13A4-ED5C-031D-6FDAF9C8992D}"/>
          </ac:spMkLst>
        </pc:spChg>
        <pc:spChg chg="add mod">
          <ac:chgData name="Paul Vandeloo" userId="3c655b5a79f3b167" providerId="LiveId" clId="{CED63AD8-3401-444E-AA68-06706D12A943}" dt="2022-12-08T21:22:07.659" v="32" actId="2085"/>
          <ac:spMkLst>
            <pc:docMk/>
            <pc:sldMk cId="3747199107" sldId="4155"/>
            <ac:spMk id="11" creationId="{296ACA97-8DD3-FAA6-574D-D0B14458671C}"/>
          </ac:spMkLst>
        </pc:spChg>
        <pc:picChg chg="add del">
          <ac:chgData name="Paul Vandeloo" userId="3c655b5a79f3b167" providerId="LiveId" clId="{CED63AD8-3401-444E-AA68-06706D12A943}" dt="2022-12-08T21:17:27.547" v="8" actId="478"/>
          <ac:picMkLst>
            <pc:docMk/>
            <pc:sldMk cId="3747199107" sldId="4155"/>
            <ac:picMk id="6" creationId="{7266BAC8-F547-5C54-3595-0D63394A88E3}"/>
          </ac:picMkLst>
        </pc:picChg>
        <pc:picChg chg="add del mod ord">
          <ac:chgData name="Paul Vandeloo" userId="3c655b5a79f3b167" providerId="LiveId" clId="{CED63AD8-3401-444E-AA68-06706D12A943}" dt="2022-12-08T21:29:06.339" v="38" actId="478"/>
          <ac:picMkLst>
            <pc:docMk/>
            <pc:sldMk cId="3747199107" sldId="4155"/>
            <ac:picMk id="8" creationId="{F20E9799-9C20-D414-00F4-3C2A2F7116A4}"/>
          </ac:picMkLst>
        </pc:picChg>
        <pc:picChg chg="add mod">
          <ac:chgData name="Paul Vandeloo" userId="3c655b5a79f3b167" providerId="LiveId" clId="{CED63AD8-3401-444E-AA68-06706D12A943}" dt="2022-12-08T21:29:15.871" v="41" actId="1076"/>
          <ac:picMkLst>
            <pc:docMk/>
            <pc:sldMk cId="3747199107" sldId="4155"/>
            <ac:picMk id="10" creationId="{06A0B59F-6918-0170-E9FE-6303AF762F7B}"/>
          </ac:picMkLst>
        </pc:picChg>
        <pc:picChg chg="add mod">
          <ac:chgData name="Paul Vandeloo" userId="3c655b5a79f3b167" providerId="LiveId" clId="{CED63AD8-3401-444E-AA68-06706D12A943}" dt="2022-12-08T21:29:11.569" v="40" actId="1076"/>
          <ac:picMkLst>
            <pc:docMk/>
            <pc:sldMk cId="3747199107" sldId="4155"/>
            <ac:picMk id="13" creationId="{F596F9F6-D578-3EA1-B910-E5E114E490B6}"/>
          </ac:picMkLst>
        </pc:picChg>
      </pc:sldChg>
      <pc:sldChg chg="mod modShow">
        <pc:chgData name="Paul Vandeloo" userId="3c655b5a79f3b167" providerId="LiveId" clId="{CED63AD8-3401-444E-AA68-06706D12A943}" dt="2022-12-08T21:07:26.696" v="3" actId="729"/>
        <pc:sldMkLst>
          <pc:docMk/>
          <pc:sldMk cId="1000958925" sldId="4156"/>
        </pc:sldMkLst>
      </pc:sldChg>
      <pc:sldChg chg="add">
        <pc:chgData name="Paul Vandeloo" userId="3c655b5a79f3b167" providerId="LiveId" clId="{CED63AD8-3401-444E-AA68-06706D12A943}" dt="2022-12-08T21:17:09.826" v="5"/>
        <pc:sldMkLst>
          <pc:docMk/>
          <pc:sldMk cId="552551965" sldId="4157"/>
        </pc:sldMkLst>
      </pc:sldChg>
      <pc:sldChg chg="add">
        <pc:chgData name="Paul Vandeloo" userId="3c655b5a79f3b167" providerId="LiveId" clId="{CED63AD8-3401-444E-AA68-06706D12A943}" dt="2022-12-08T21:18:07.752" v="23"/>
        <pc:sldMkLst>
          <pc:docMk/>
          <pc:sldMk cId="606526788" sldId="4158"/>
        </pc:sldMkLst>
      </pc:sldChg>
      <pc:sldChg chg="addSp delSp modSp new mod">
        <pc:chgData name="Paul Vandeloo" userId="3c655b5a79f3b167" providerId="LiveId" clId="{CED63AD8-3401-444E-AA68-06706D12A943}" dt="2022-12-08T21:35:21.060" v="138" actId="14100"/>
        <pc:sldMkLst>
          <pc:docMk/>
          <pc:sldMk cId="2634446630" sldId="4159"/>
        </pc:sldMkLst>
        <pc:spChg chg="mod">
          <ac:chgData name="Paul Vandeloo" userId="3c655b5a79f3b167" providerId="LiveId" clId="{CED63AD8-3401-444E-AA68-06706D12A943}" dt="2022-12-08T21:30:31.648" v="127" actId="20577"/>
          <ac:spMkLst>
            <pc:docMk/>
            <pc:sldMk cId="2634446630" sldId="4159"/>
            <ac:spMk id="4" creationId="{11912743-AD56-C172-482F-4FEE6E8F6905}"/>
          </ac:spMkLst>
        </pc:spChg>
        <pc:picChg chg="add del mod">
          <ac:chgData name="Paul Vandeloo" userId="3c655b5a79f3b167" providerId="LiveId" clId="{CED63AD8-3401-444E-AA68-06706D12A943}" dt="2022-12-08T21:34:34.470" v="131" actId="478"/>
          <ac:picMkLst>
            <pc:docMk/>
            <pc:sldMk cId="2634446630" sldId="4159"/>
            <ac:picMk id="6" creationId="{756EAB20-1768-025C-31C8-BFAE94AFC758}"/>
          </ac:picMkLst>
        </pc:picChg>
        <pc:picChg chg="add del mod">
          <ac:chgData name="Paul Vandeloo" userId="3c655b5a79f3b167" providerId="LiveId" clId="{CED63AD8-3401-444E-AA68-06706D12A943}" dt="2022-12-08T21:34:55.341" v="135" actId="478"/>
          <ac:picMkLst>
            <pc:docMk/>
            <pc:sldMk cId="2634446630" sldId="4159"/>
            <ac:picMk id="8" creationId="{22C472A8-5F82-4E41-8A6A-08BDFC95FF6B}"/>
          </ac:picMkLst>
        </pc:picChg>
        <pc:picChg chg="add mod">
          <ac:chgData name="Paul Vandeloo" userId="3c655b5a79f3b167" providerId="LiveId" clId="{CED63AD8-3401-444E-AA68-06706D12A943}" dt="2022-12-08T21:35:21.060" v="138" actId="14100"/>
          <ac:picMkLst>
            <pc:docMk/>
            <pc:sldMk cId="2634446630" sldId="4159"/>
            <ac:picMk id="10" creationId="{B34A046A-4C96-92B6-171E-3BE453BE24EB}"/>
          </ac:picMkLst>
        </pc:picChg>
      </pc:sldChg>
      <pc:sldChg chg="addSp delSp modSp new mod">
        <pc:chgData name="Paul Vandeloo" userId="3c655b5a79f3b167" providerId="LiveId" clId="{CED63AD8-3401-444E-AA68-06706D12A943}" dt="2022-12-08T21:41:03.057" v="140" actId="1076"/>
        <pc:sldMkLst>
          <pc:docMk/>
          <pc:sldMk cId="789949711" sldId="4160"/>
        </pc:sldMkLst>
        <pc:spChg chg="del">
          <ac:chgData name="Paul Vandeloo" userId="3c655b5a79f3b167" providerId="LiveId" clId="{CED63AD8-3401-444E-AA68-06706D12A943}" dt="2022-12-08T21:41:01.279" v="139" actId="22"/>
          <ac:spMkLst>
            <pc:docMk/>
            <pc:sldMk cId="789949711" sldId="4160"/>
            <ac:spMk id="2" creationId="{5205FFC0-4EDD-230D-4FED-A3A72ADD4794}"/>
          </ac:spMkLst>
        </pc:spChg>
        <pc:spChg chg="mod">
          <ac:chgData name="Paul Vandeloo" userId="3c655b5a79f3b167" providerId="LiveId" clId="{CED63AD8-3401-444E-AA68-06706D12A943}" dt="2022-12-08T21:30:17.112" v="101" actId="404"/>
          <ac:spMkLst>
            <pc:docMk/>
            <pc:sldMk cId="789949711" sldId="4160"/>
            <ac:spMk id="4" creationId="{97D3E5FD-5BAF-495D-80A5-3D8B8A6935DC}"/>
          </ac:spMkLst>
        </pc:spChg>
        <pc:picChg chg="add mod ord">
          <ac:chgData name="Paul Vandeloo" userId="3c655b5a79f3b167" providerId="LiveId" clId="{CED63AD8-3401-444E-AA68-06706D12A943}" dt="2022-12-08T21:41:03.057" v="140" actId="1076"/>
          <ac:picMkLst>
            <pc:docMk/>
            <pc:sldMk cId="789949711" sldId="4160"/>
            <ac:picMk id="6" creationId="{4EB5F7CF-2AB1-4667-0446-F7FCB396E698}"/>
          </ac:picMkLst>
        </pc:picChg>
      </pc:sldChg>
    </pc:docChg>
  </pc:docChgLst>
  <pc:docChgLst>
    <pc:chgData name="Paul Vandeloo" userId="3c655b5a79f3b167" providerId="LiveId" clId="{C18918D7-1763-496C-981A-72F7103698CD}"/>
    <pc:docChg chg="custSel modSld sldOrd">
      <pc:chgData name="Paul Vandeloo" userId="3c655b5a79f3b167" providerId="LiveId" clId="{C18918D7-1763-496C-981A-72F7103698CD}" dt="2023-01-18T13:47:47.250" v="53" actId="5793"/>
      <pc:docMkLst>
        <pc:docMk/>
      </pc:docMkLst>
      <pc:sldChg chg="ord">
        <pc:chgData name="Paul Vandeloo" userId="3c655b5a79f3b167" providerId="LiveId" clId="{C18918D7-1763-496C-981A-72F7103698CD}" dt="2023-01-18T13:27:14.943" v="2"/>
        <pc:sldMkLst>
          <pc:docMk/>
          <pc:sldMk cId="3106999565" sldId="4026"/>
        </pc:sldMkLst>
      </pc:sldChg>
      <pc:sldChg chg="modSp mod">
        <pc:chgData name="Paul Vandeloo" userId="3c655b5a79f3b167" providerId="LiveId" clId="{C18918D7-1763-496C-981A-72F7103698CD}" dt="2023-01-18T13:47:47.250" v="53" actId="5793"/>
        <pc:sldMkLst>
          <pc:docMk/>
          <pc:sldMk cId="2142093233" sldId="4152"/>
        </pc:sldMkLst>
        <pc:spChg chg="mod">
          <ac:chgData name="Paul Vandeloo" userId="3c655b5a79f3b167" providerId="LiveId" clId="{C18918D7-1763-496C-981A-72F7103698CD}" dt="2023-01-18T13:47:47.250" v="53" actId="5793"/>
          <ac:spMkLst>
            <pc:docMk/>
            <pc:sldMk cId="2142093233" sldId="4152"/>
            <ac:spMk id="2" creationId="{75A8A479-061F-470B-4B6B-CFA10B360ED3}"/>
          </ac:spMkLst>
        </pc:spChg>
        <pc:picChg chg="mod">
          <ac:chgData name="Paul Vandeloo" userId="3c655b5a79f3b167" providerId="LiveId" clId="{C18918D7-1763-496C-981A-72F7103698CD}" dt="2023-01-18T13:47:31.994" v="44" actId="167"/>
          <ac:picMkLst>
            <pc:docMk/>
            <pc:sldMk cId="2142093233" sldId="4152"/>
            <ac:picMk id="1026" creationId="{D426CFBF-EC40-25CB-C423-6DCEB3728DF2}"/>
          </ac:picMkLst>
        </pc:picChg>
      </pc:sldChg>
      <pc:sldChg chg="ord">
        <pc:chgData name="Paul Vandeloo" userId="3c655b5a79f3b167" providerId="LiveId" clId="{C18918D7-1763-496C-981A-72F7103698CD}" dt="2023-01-18T13:27:37.649" v="4"/>
        <pc:sldMkLst>
          <pc:docMk/>
          <pc:sldMk cId="606526788" sldId="4158"/>
        </pc:sldMkLst>
      </pc:sldChg>
      <pc:sldChg chg="addSp delSp modSp mod ord">
        <pc:chgData name="Paul Vandeloo" userId="3c655b5a79f3b167" providerId="LiveId" clId="{C18918D7-1763-496C-981A-72F7103698CD}" dt="2023-01-18T13:27:46.816" v="6"/>
        <pc:sldMkLst>
          <pc:docMk/>
          <pc:sldMk cId="789949711" sldId="4160"/>
        </pc:sldMkLst>
        <pc:spChg chg="add mod">
          <ac:chgData name="Paul Vandeloo" userId="3c655b5a79f3b167" providerId="LiveId" clId="{C18918D7-1763-496C-981A-72F7103698CD}" dt="2023-01-18T13:26:08.448" v="0" actId="478"/>
          <ac:spMkLst>
            <pc:docMk/>
            <pc:sldMk cId="789949711" sldId="4160"/>
            <ac:spMk id="5" creationId="{A1D5C4C9-FB7D-DA28-AAA0-91BA372527BC}"/>
          </ac:spMkLst>
        </pc:spChg>
        <pc:picChg chg="del">
          <ac:chgData name="Paul Vandeloo" userId="3c655b5a79f3b167" providerId="LiveId" clId="{C18918D7-1763-496C-981A-72F7103698CD}" dt="2023-01-18T13:26:08.448" v="0" actId="478"/>
          <ac:picMkLst>
            <pc:docMk/>
            <pc:sldMk cId="789949711" sldId="4160"/>
            <ac:picMk id="6" creationId="{4EB5F7CF-2AB1-4667-0446-F7FCB396E698}"/>
          </ac:picMkLst>
        </pc:picChg>
      </pc:sldChg>
    </pc:docChg>
  </pc:docChgLst>
  <pc:docChgLst>
    <pc:chgData name="Paul Vandeloo" userId="3c655b5a79f3b167" providerId="LiveId" clId="{0C6FAD26-C51B-4D2C-85EE-882E3FC9E81A}"/>
    <pc:docChg chg="undo custSel addSld delSld modSld sldOrd">
      <pc:chgData name="Paul Vandeloo" userId="3c655b5a79f3b167" providerId="LiveId" clId="{0C6FAD26-C51B-4D2C-85EE-882E3FC9E81A}" dt="2022-12-08T20:19:54.880" v="1240"/>
      <pc:docMkLst>
        <pc:docMk/>
      </pc:docMkLst>
      <pc:sldChg chg="addSp delSp modSp add del mod setBg modClrScheme chgLayout">
        <pc:chgData name="Paul Vandeloo" userId="3c655b5a79f3b167" providerId="LiveId" clId="{0C6FAD26-C51B-4D2C-85EE-882E3FC9E81A}" dt="2022-10-27T14:30:25.614" v="301" actId="47"/>
        <pc:sldMkLst>
          <pc:docMk/>
          <pc:sldMk cId="785632202" sldId="273"/>
        </pc:sldMkLst>
        <pc:spChg chg="add del mod">
          <ac:chgData name="Paul Vandeloo" userId="3c655b5a79f3b167" providerId="LiveId" clId="{0C6FAD26-C51B-4D2C-85EE-882E3FC9E81A}" dt="2022-10-27T14:26:40.461" v="271"/>
          <ac:spMkLst>
            <pc:docMk/>
            <pc:sldMk cId="785632202" sldId="273"/>
            <ac:spMk id="2" creationId="{BB85E601-E303-C07A-F1FE-6ED32E67312B}"/>
          </ac:spMkLst>
        </pc:spChg>
        <pc:spChg chg="add del mod">
          <ac:chgData name="Paul Vandeloo" userId="3c655b5a79f3b167" providerId="LiveId" clId="{0C6FAD26-C51B-4D2C-85EE-882E3FC9E81A}" dt="2022-10-27T14:26:40.461" v="271"/>
          <ac:spMkLst>
            <pc:docMk/>
            <pc:sldMk cId="785632202" sldId="273"/>
            <ac:spMk id="3" creationId="{571B09CE-9659-8CC9-CE23-C368F9829E17}"/>
          </ac:spMkLst>
        </pc:spChg>
        <pc:spChg chg="add del mod">
          <ac:chgData name="Paul Vandeloo" userId="3c655b5a79f3b167" providerId="LiveId" clId="{0C6FAD26-C51B-4D2C-85EE-882E3FC9E81A}" dt="2022-10-27T14:26:38.363" v="269"/>
          <ac:spMkLst>
            <pc:docMk/>
            <pc:sldMk cId="785632202" sldId="273"/>
            <ac:spMk id="4" creationId="{88E70F5D-5477-C7BD-F7FB-88FF02BA3C12}"/>
          </ac:spMkLst>
        </pc:spChg>
        <pc:spChg chg="mod ord">
          <ac:chgData name="Paul Vandeloo" userId="3c655b5a79f3b167" providerId="LiveId" clId="{0C6FAD26-C51B-4D2C-85EE-882E3FC9E81A}" dt="2022-10-27T14:27:11.645" v="272" actId="26606"/>
          <ac:spMkLst>
            <pc:docMk/>
            <pc:sldMk cId="785632202" sldId="273"/>
            <ac:spMk id="5" creationId="{9512C520-CC7A-4F47-A86B-02A9B37C602A}"/>
          </ac:spMkLst>
        </pc:spChg>
        <pc:spChg chg="add del mod">
          <ac:chgData name="Paul Vandeloo" userId="3c655b5a79f3b167" providerId="LiveId" clId="{0C6FAD26-C51B-4D2C-85EE-882E3FC9E81A}" dt="2022-10-27T14:26:38.363" v="269"/>
          <ac:spMkLst>
            <pc:docMk/>
            <pc:sldMk cId="785632202" sldId="273"/>
            <ac:spMk id="6" creationId="{443A8600-424A-7518-9135-C76561941489}"/>
          </ac:spMkLst>
        </pc:spChg>
        <pc:spChg chg="mod ord">
          <ac:chgData name="Paul Vandeloo" userId="3c655b5a79f3b167" providerId="LiveId" clId="{0C6FAD26-C51B-4D2C-85EE-882E3FC9E81A}" dt="2022-10-27T14:27:11.645" v="272" actId="26606"/>
          <ac:spMkLst>
            <pc:docMk/>
            <pc:sldMk cId="785632202" sldId="273"/>
            <ac:spMk id="25602" creationId="{00000000-0000-0000-0000-000000000000}"/>
          </ac:spMkLst>
        </pc:spChg>
        <pc:spChg chg="add">
          <ac:chgData name="Paul Vandeloo" userId="3c655b5a79f3b167" providerId="LiveId" clId="{0C6FAD26-C51B-4D2C-85EE-882E3FC9E81A}" dt="2022-10-27T14:27:11.645" v="272" actId="26606"/>
          <ac:spMkLst>
            <pc:docMk/>
            <pc:sldMk cId="785632202" sldId="273"/>
            <ac:spMk id="25609" creationId="{45D37F4E-DDB4-456B-97E0-9937730A039F}"/>
          </ac:spMkLst>
        </pc:spChg>
        <pc:spChg chg="add">
          <ac:chgData name="Paul Vandeloo" userId="3c655b5a79f3b167" providerId="LiveId" clId="{0C6FAD26-C51B-4D2C-85EE-882E3FC9E81A}" dt="2022-10-27T14:27:11.645" v="272" actId="26606"/>
          <ac:spMkLst>
            <pc:docMk/>
            <pc:sldMk cId="785632202" sldId="273"/>
            <ac:spMk id="25611" creationId="{B2DD41CD-8F47-4F56-AD12-4E2FF7696987}"/>
          </ac:spMkLst>
        </pc:spChg>
        <pc:picChg chg="mod">
          <ac:chgData name="Paul Vandeloo" userId="3c655b5a79f3b167" providerId="LiveId" clId="{0C6FAD26-C51B-4D2C-85EE-882E3FC9E81A}" dt="2022-10-27T14:27:38.339" v="273" actId="27614"/>
          <ac:picMkLst>
            <pc:docMk/>
            <pc:sldMk cId="785632202" sldId="273"/>
            <ac:picMk id="25604" creationId="{00000000-0000-0000-0000-000000000000}"/>
          </ac:picMkLst>
        </pc:picChg>
      </pc:sldChg>
      <pc:sldChg chg="add del">
        <pc:chgData name="Paul Vandeloo" userId="3c655b5a79f3b167" providerId="LiveId" clId="{0C6FAD26-C51B-4D2C-85EE-882E3FC9E81A}" dt="2022-10-27T14:32:30.053" v="332" actId="47"/>
        <pc:sldMkLst>
          <pc:docMk/>
          <pc:sldMk cId="3612601842" sldId="275"/>
        </pc:sldMkLst>
      </pc:sldChg>
      <pc:sldChg chg="modSp add del mod">
        <pc:chgData name="Paul Vandeloo" userId="3c655b5a79f3b167" providerId="LiveId" clId="{0C6FAD26-C51B-4D2C-85EE-882E3FC9E81A}" dt="2022-10-27T14:33:27.945" v="361" actId="47"/>
        <pc:sldMkLst>
          <pc:docMk/>
          <pc:sldMk cId="1760278154" sldId="276"/>
        </pc:sldMkLst>
        <pc:spChg chg="mod">
          <ac:chgData name="Paul Vandeloo" userId="3c655b5a79f3b167" providerId="LiveId" clId="{0C6FAD26-C51B-4D2C-85EE-882E3FC9E81A}" dt="2022-10-27T14:25:32.676" v="240" actId="27636"/>
          <ac:spMkLst>
            <pc:docMk/>
            <pc:sldMk cId="1760278154" sldId="276"/>
            <ac:spMk id="28675" creationId="{00000000-0000-0000-0000-000000000000}"/>
          </ac:spMkLst>
        </pc:spChg>
      </pc:sldChg>
      <pc:sldChg chg="addSp delSp modSp add mod modClrScheme chgLayout">
        <pc:chgData name="Paul Vandeloo" userId="3c655b5a79f3b167" providerId="LiveId" clId="{0C6FAD26-C51B-4D2C-85EE-882E3FC9E81A}" dt="2022-10-27T14:56:52.446" v="1092"/>
        <pc:sldMkLst>
          <pc:docMk/>
          <pc:sldMk cId="1978647190" sldId="285"/>
        </pc:sldMkLst>
        <pc:spChg chg="add del mod">
          <ac:chgData name="Paul Vandeloo" userId="3c655b5a79f3b167" providerId="LiveId" clId="{0C6FAD26-C51B-4D2C-85EE-882E3FC9E81A}" dt="2022-10-27T14:56:52.446" v="1092"/>
          <ac:spMkLst>
            <pc:docMk/>
            <pc:sldMk cId="1978647190" sldId="285"/>
            <ac:spMk id="2" creationId="{4F6BE6A6-C316-E109-A449-A63CE7EB5905}"/>
          </ac:spMkLst>
        </pc:spChg>
        <pc:spChg chg="add del mod">
          <ac:chgData name="Paul Vandeloo" userId="3c655b5a79f3b167" providerId="LiveId" clId="{0C6FAD26-C51B-4D2C-85EE-882E3FC9E81A}" dt="2022-10-27T14:56:52.446" v="1092"/>
          <ac:spMkLst>
            <pc:docMk/>
            <pc:sldMk cId="1978647190" sldId="285"/>
            <ac:spMk id="3" creationId="{7C06BC79-4660-A2B7-DE34-23F26C2E33B8}"/>
          </ac:spMkLst>
        </pc:spChg>
        <pc:spChg chg="mod ord">
          <ac:chgData name="Paul Vandeloo" userId="3c655b5a79f3b167" providerId="LiveId" clId="{0C6FAD26-C51B-4D2C-85EE-882E3FC9E81A}" dt="2022-10-27T14:56:52.446" v="1092"/>
          <ac:spMkLst>
            <pc:docMk/>
            <pc:sldMk cId="1978647190" sldId="285"/>
            <ac:spMk id="38914" creationId="{00000000-0000-0000-0000-000000000000}"/>
          </ac:spMkLst>
        </pc:spChg>
        <pc:spChg chg="mod ord">
          <ac:chgData name="Paul Vandeloo" userId="3c655b5a79f3b167" providerId="LiveId" clId="{0C6FAD26-C51B-4D2C-85EE-882E3FC9E81A}" dt="2022-10-27T14:56:52.446" v="1092"/>
          <ac:spMkLst>
            <pc:docMk/>
            <pc:sldMk cId="1978647190" sldId="285"/>
            <ac:spMk id="38915" creationId="{00000000-0000-0000-0000-000000000000}"/>
          </ac:spMkLst>
        </pc:spChg>
      </pc:sldChg>
      <pc:sldChg chg="addSp delSp modSp add mod ord modClrScheme chgLayout">
        <pc:chgData name="Paul Vandeloo" userId="3c655b5a79f3b167" providerId="LiveId" clId="{0C6FAD26-C51B-4D2C-85EE-882E3FC9E81A}" dt="2022-10-27T14:56:36.342" v="1090" actId="20577"/>
        <pc:sldMkLst>
          <pc:docMk/>
          <pc:sldMk cId="3762004290" sldId="288"/>
        </pc:sldMkLst>
        <pc:spChg chg="add mod ord">
          <ac:chgData name="Paul Vandeloo" userId="3c655b5a79f3b167" providerId="LiveId" clId="{0C6FAD26-C51B-4D2C-85EE-882E3FC9E81A}" dt="2022-10-27T14:56:36.342" v="1090" actId="20577"/>
          <ac:spMkLst>
            <pc:docMk/>
            <pc:sldMk cId="3762004290" sldId="288"/>
            <ac:spMk id="2" creationId="{C5B3A0C4-F3FB-186D-0BE8-F8A0E8357D82}"/>
          </ac:spMkLst>
        </pc:spChg>
        <pc:spChg chg="del mod ord">
          <ac:chgData name="Paul Vandeloo" userId="3c655b5a79f3b167" providerId="LiveId" clId="{0C6FAD26-C51B-4D2C-85EE-882E3FC9E81A}" dt="2022-10-27T14:56:23.646" v="1059" actId="700"/>
          <ac:spMkLst>
            <pc:docMk/>
            <pc:sldMk cId="3762004290" sldId="288"/>
            <ac:spMk id="41989" creationId="{00000000-0000-0000-0000-000000000000}"/>
          </ac:spMkLst>
        </pc:spChg>
        <pc:picChg chg="mod">
          <ac:chgData name="Paul Vandeloo" userId="3c655b5a79f3b167" providerId="LiveId" clId="{0C6FAD26-C51B-4D2C-85EE-882E3FC9E81A}" dt="2022-10-27T14:56:18.468" v="1058" actId="1076"/>
          <ac:picMkLst>
            <pc:docMk/>
            <pc:sldMk cId="3762004290" sldId="288"/>
            <ac:picMk id="41986" creationId="{00000000-0000-0000-0000-000000000000}"/>
          </ac:picMkLst>
        </pc:picChg>
        <pc:picChg chg="del">
          <ac:chgData name="Paul Vandeloo" userId="3c655b5a79f3b167" providerId="LiveId" clId="{0C6FAD26-C51B-4D2C-85EE-882E3FC9E81A}" dt="2022-10-27T14:50:32.545" v="905" actId="478"/>
          <ac:picMkLst>
            <pc:docMk/>
            <pc:sldMk cId="3762004290" sldId="288"/>
            <ac:picMk id="41988" creationId="{00000000-0000-0000-0000-000000000000}"/>
          </ac:picMkLst>
        </pc:picChg>
      </pc:sldChg>
      <pc:sldChg chg="modSp add del mod modNotesTx">
        <pc:chgData name="Paul Vandeloo" userId="3c655b5a79f3b167" providerId="LiveId" clId="{0C6FAD26-C51B-4D2C-85EE-882E3FC9E81A}" dt="2022-10-27T15:06:53.746" v="1218" actId="47"/>
        <pc:sldMkLst>
          <pc:docMk/>
          <pc:sldMk cId="2593788784" sldId="319"/>
        </pc:sldMkLst>
        <pc:spChg chg="mod">
          <ac:chgData name="Paul Vandeloo" userId="3c655b5a79f3b167" providerId="LiveId" clId="{0C6FAD26-C51B-4D2C-85EE-882E3FC9E81A}" dt="2022-10-27T14:12:51.781" v="7" actId="6549"/>
          <ac:spMkLst>
            <pc:docMk/>
            <pc:sldMk cId="2593788784" sldId="319"/>
            <ac:spMk id="3" creationId="{814C5BD3-3B8F-7E4C-9BB6-94F638B2DC93}"/>
          </ac:spMkLst>
        </pc:spChg>
      </pc:sldChg>
      <pc:sldChg chg="addSp delSp add del mod delAnim modNotesTx">
        <pc:chgData name="Paul Vandeloo" userId="3c655b5a79f3b167" providerId="LiveId" clId="{0C6FAD26-C51B-4D2C-85EE-882E3FC9E81A}" dt="2022-10-27T15:03:38.818" v="1206" actId="47"/>
        <pc:sldMkLst>
          <pc:docMk/>
          <pc:sldMk cId="1299996673" sldId="351"/>
        </pc:sldMkLst>
        <pc:spChg chg="del">
          <ac:chgData name="Paul Vandeloo" userId="3c655b5a79f3b167" providerId="LiveId" clId="{0C6FAD26-C51B-4D2C-85EE-882E3FC9E81A}" dt="2022-10-27T14:12:59.639" v="8" actId="478"/>
          <ac:spMkLst>
            <pc:docMk/>
            <pc:sldMk cId="1299996673" sldId="351"/>
            <ac:spMk id="12" creationId="{F57DA523-014A-4040-8FCC-8A001AFDFB35}"/>
          </ac:spMkLst>
        </pc:spChg>
        <pc:picChg chg="add del">
          <ac:chgData name="Paul Vandeloo" userId="3c655b5a79f3b167" providerId="LiveId" clId="{0C6FAD26-C51B-4D2C-85EE-882E3FC9E81A}" dt="2022-10-27T15:01:22.475" v="1117" actId="478"/>
          <ac:picMkLst>
            <pc:docMk/>
            <pc:sldMk cId="1299996673" sldId="351"/>
            <ac:picMk id="3" creationId="{03CC4392-A2F8-4409-B5C2-51CECBBD8C57}"/>
          </ac:picMkLst>
        </pc:picChg>
      </pc:sldChg>
      <pc:sldChg chg="delSp modSp mod">
        <pc:chgData name="Paul Vandeloo" userId="3c655b5a79f3b167" providerId="LiveId" clId="{0C6FAD26-C51B-4D2C-85EE-882E3FC9E81A}" dt="2022-10-27T15:10:02.658" v="1219" actId="478"/>
        <pc:sldMkLst>
          <pc:docMk/>
          <pc:sldMk cId="850440037" sldId="4147"/>
        </pc:sldMkLst>
        <pc:spChg chg="del">
          <ac:chgData name="Paul Vandeloo" userId="3c655b5a79f3b167" providerId="LiveId" clId="{0C6FAD26-C51B-4D2C-85EE-882E3FC9E81A}" dt="2022-10-27T15:10:02.658" v="1219" actId="478"/>
          <ac:spMkLst>
            <pc:docMk/>
            <pc:sldMk cId="850440037" sldId="4147"/>
            <ac:spMk id="2" creationId="{BF6E63D9-CC62-02BE-8FE6-8F86C9095D65}"/>
          </ac:spMkLst>
        </pc:spChg>
        <pc:spChg chg="mod">
          <ac:chgData name="Paul Vandeloo" userId="3c655b5a79f3b167" providerId="LiveId" clId="{0C6FAD26-C51B-4D2C-85EE-882E3FC9E81A}" dt="2022-10-27T14:57:50.070" v="1105" actId="20577"/>
          <ac:spMkLst>
            <pc:docMk/>
            <pc:sldMk cId="850440037" sldId="4147"/>
            <ac:spMk id="3" creationId="{D37A6F52-9503-9313-4352-8161DF4E586E}"/>
          </ac:spMkLst>
        </pc:spChg>
      </pc:sldChg>
      <pc:sldChg chg="addSp modSp mod modNotesTx">
        <pc:chgData name="Paul Vandeloo" userId="3c655b5a79f3b167" providerId="LiveId" clId="{0C6FAD26-C51B-4D2C-85EE-882E3FC9E81A}" dt="2022-10-27T15:06:48.968" v="1217" actId="1076"/>
        <pc:sldMkLst>
          <pc:docMk/>
          <pc:sldMk cId="589537039" sldId="4148"/>
        </pc:sldMkLst>
        <pc:spChg chg="mod">
          <ac:chgData name="Paul Vandeloo" userId="3c655b5a79f3b167" providerId="LiveId" clId="{0C6FAD26-C51B-4D2C-85EE-882E3FC9E81A}" dt="2022-10-27T14:17:48.559" v="50" actId="20577"/>
          <ac:spMkLst>
            <pc:docMk/>
            <pc:sldMk cId="589537039" sldId="4148"/>
            <ac:spMk id="4" creationId="{1F03566B-BC77-0A4B-D1A8-657C2DA8B9CA}"/>
          </ac:spMkLst>
        </pc:spChg>
        <pc:spChg chg="mod">
          <ac:chgData name="Paul Vandeloo" userId="3c655b5a79f3b167" providerId="LiveId" clId="{0C6FAD26-C51B-4D2C-85EE-882E3FC9E81A}" dt="2022-10-27T15:06:34.635" v="1215" actId="20577"/>
          <ac:spMkLst>
            <pc:docMk/>
            <pc:sldMk cId="589537039" sldId="4148"/>
            <ac:spMk id="5" creationId="{269F0C9E-5444-3A00-BC43-F86C4F00B3FA}"/>
          </ac:spMkLst>
        </pc:spChg>
        <pc:picChg chg="add mod">
          <ac:chgData name="Paul Vandeloo" userId="3c655b5a79f3b167" providerId="LiveId" clId="{0C6FAD26-C51B-4D2C-85EE-882E3FC9E81A}" dt="2022-10-27T15:06:48.968" v="1217" actId="1076"/>
          <ac:picMkLst>
            <pc:docMk/>
            <pc:sldMk cId="589537039" sldId="4148"/>
            <ac:picMk id="2" creationId="{C1D58353-5091-9447-A1B5-895CBDF75989}"/>
          </ac:picMkLst>
        </pc:picChg>
      </pc:sldChg>
      <pc:sldChg chg="delSp add del mod delAnim modNotesTx">
        <pc:chgData name="Paul Vandeloo" userId="3c655b5a79f3b167" providerId="LiveId" clId="{0C6FAD26-C51B-4D2C-85EE-882E3FC9E81A}" dt="2022-10-27T14:24:23.826" v="238" actId="47"/>
        <pc:sldMkLst>
          <pc:docMk/>
          <pc:sldMk cId="1444265273" sldId="4149"/>
        </pc:sldMkLst>
        <pc:picChg chg="del">
          <ac:chgData name="Paul Vandeloo" userId="3c655b5a79f3b167" providerId="LiveId" clId="{0C6FAD26-C51B-4D2C-85EE-882E3FC9E81A}" dt="2022-10-27T14:13:15.459" v="10" actId="478"/>
          <ac:picMkLst>
            <pc:docMk/>
            <pc:sldMk cId="1444265273" sldId="4149"/>
            <ac:picMk id="5" creationId="{C9918E5F-5AE7-4063-86C1-073240CBD5E1}"/>
          </ac:picMkLst>
        </pc:picChg>
      </pc:sldChg>
      <pc:sldChg chg="addSp delSp modSp new mod modNotesTx">
        <pc:chgData name="Paul Vandeloo" userId="3c655b5a79f3b167" providerId="LiveId" clId="{0C6FAD26-C51B-4D2C-85EE-882E3FC9E81A}" dt="2022-10-27T14:49:48.695" v="893" actId="1076"/>
        <pc:sldMkLst>
          <pc:docMk/>
          <pc:sldMk cId="3711999099" sldId="4149"/>
        </pc:sldMkLst>
        <pc:spChg chg="mod">
          <ac:chgData name="Paul Vandeloo" userId="3c655b5a79f3b167" providerId="LiveId" clId="{0C6FAD26-C51B-4D2C-85EE-882E3FC9E81A}" dt="2022-10-27T14:49:39.413" v="892" actId="114"/>
          <ac:spMkLst>
            <pc:docMk/>
            <pc:sldMk cId="3711999099" sldId="4149"/>
            <ac:spMk id="2" creationId="{5D7F3367-CD87-7F6A-F614-26D39FC457E1}"/>
          </ac:spMkLst>
        </pc:spChg>
        <pc:spChg chg="mod">
          <ac:chgData name="Paul Vandeloo" userId="3c655b5a79f3b167" providerId="LiveId" clId="{0C6FAD26-C51B-4D2C-85EE-882E3FC9E81A}" dt="2022-10-27T14:30:33.074" v="303" actId="20577"/>
          <ac:spMkLst>
            <pc:docMk/>
            <pc:sldMk cId="3711999099" sldId="4149"/>
            <ac:spMk id="4" creationId="{F95C6FA0-5007-C18E-570F-897A9D446E13}"/>
          </ac:spMkLst>
        </pc:spChg>
        <pc:spChg chg="add del mod">
          <ac:chgData name="Paul Vandeloo" userId="3c655b5a79f3b167" providerId="LiveId" clId="{0C6FAD26-C51B-4D2C-85EE-882E3FC9E81A}" dt="2022-10-27T14:28:11.571" v="277" actId="478"/>
          <ac:spMkLst>
            <pc:docMk/>
            <pc:sldMk cId="3711999099" sldId="4149"/>
            <ac:spMk id="5" creationId="{96218849-2272-1B03-1D5C-12898F30AFBA}"/>
          </ac:spMkLst>
        </pc:spChg>
        <pc:picChg chg="add mod">
          <ac:chgData name="Paul Vandeloo" userId="3c655b5a79f3b167" providerId="LiveId" clId="{0C6FAD26-C51B-4D2C-85EE-882E3FC9E81A}" dt="2022-10-27T14:49:48.695" v="893" actId="1076"/>
          <ac:picMkLst>
            <pc:docMk/>
            <pc:sldMk cId="3711999099" sldId="4149"/>
            <ac:picMk id="6" creationId="{CB6AB502-05B1-F512-4817-2FFEDBD11E17}"/>
          </ac:picMkLst>
        </pc:picChg>
      </pc:sldChg>
      <pc:sldChg chg="addSp delSp modSp new mod modNotesTx">
        <pc:chgData name="Paul Vandeloo" userId="3c655b5a79f3b167" providerId="LiveId" clId="{0C6FAD26-C51B-4D2C-85EE-882E3FC9E81A}" dt="2022-12-06T08:57:08.131" v="1239" actId="404"/>
        <pc:sldMkLst>
          <pc:docMk/>
          <pc:sldMk cId="1000314797" sldId="4150"/>
        </pc:sldMkLst>
        <pc:spChg chg="mod">
          <ac:chgData name="Paul Vandeloo" userId="3c655b5a79f3b167" providerId="LiveId" clId="{0C6FAD26-C51B-4D2C-85EE-882E3FC9E81A}" dt="2022-12-06T08:57:08.131" v="1239" actId="404"/>
          <ac:spMkLst>
            <pc:docMk/>
            <pc:sldMk cId="1000314797" sldId="4150"/>
            <ac:spMk id="2" creationId="{DA706841-DF2C-E970-51C9-2E35DAB0B9F6}"/>
          </ac:spMkLst>
        </pc:spChg>
        <pc:spChg chg="mod">
          <ac:chgData name="Paul Vandeloo" userId="3c655b5a79f3b167" providerId="LiveId" clId="{0C6FAD26-C51B-4D2C-85EE-882E3FC9E81A}" dt="2022-10-27T14:32:19.664" v="331" actId="20577"/>
          <ac:spMkLst>
            <pc:docMk/>
            <pc:sldMk cId="1000314797" sldId="4150"/>
            <ac:spMk id="4" creationId="{373E3F15-5776-FF05-83A9-3B79E935A582}"/>
          </ac:spMkLst>
        </pc:spChg>
        <pc:spChg chg="add del mod">
          <ac:chgData name="Paul Vandeloo" userId="3c655b5a79f3b167" providerId="LiveId" clId="{0C6FAD26-C51B-4D2C-85EE-882E3FC9E81A}" dt="2022-10-27T14:31:02.784" v="307" actId="478"/>
          <ac:spMkLst>
            <pc:docMk/>
            <pc:sldMk cId="1000314797" sldId="4150"/>
            <ac:spMk id="7" creationId="{551C0BF8-2A75-2BEA-7D61-0211C67D37D5}"/>
          </ac:spMkLst>
        </pc:spChg>
        <pc:picChg chg="add mod">
          <ac:chgData name="Paul Vandeloo" userId="3c655b5a79f3b167" providerId="LiveId" clId="{0C6FAD26-C51B-4D2C-85EE-882E3FC9E81A}" dt="2022-10-27T14:31:52.334" v="324" actId="14100"/>
          <ac:picMkLst>
            <pc:docMk/>
            <pc:sldMk cId="1000314797" sldId="4150"/>
            <ac:picMk id="5" creationId="{4FE134EA-61E2-4B34-24CD-45D3F501ADF8}"/>
          </ac:picMkLst>
        </pc:picChg>
        <pc:picChg chg="add mod">
          <ac:chgData name="Paul Vandeloo" userId="3c655b5a79f3b167" providerId="LiveId" clId="{0C6FAD26-C51B-4D2C-85EE-882E3FC9E81A}" dt="2022-10-27T14:30:53.957" v="305"/>
          <ac:picMkLst>
            <pc:docMk/>
            <pc:sldMk cId="1000314797" sldId="4150"/>
            <ac:picMk id="6" creationId="{93404F0C-4E3D-299D-B1FA-D69C73CD2F37}"/>
          </ac:picMkLst>
        </pc:picChg>
      </pc:sldChg>
      <pc:sldChg chg="addSp delSp modSp new mod modNotesTx">
        <pc:chgData name="Paul Vandeloo" userId="3c655b5a79f3b167" providerId="LiveId" clId="{0C6FAD26-C51B-4D2C-85EE-882E3FC9E81A}" dt="2022-10-27T14:47:31.568" v="879" actId="1076"/>
        <pc:sldMkLst>
          <pc:docMk/>
          <pc:sldMk cId="1864996062" sldId="4151"/>
        </pc:sldMkLst>
        <pc:spChg chg="mod">
          <ac:chgData name="Paul Vandeloo" userId="3c655b5a79f3b167" providerId="LiveId" clId="{0C6FAD26-C51B-4D2C-85EE-882E3FC9E81A}" dt="2022-10-27T14:46:58.942" v="877" actId="207"/>
          <ac:spMkLst>
            <pc:docMk/>
            <pc:sldMk cId="1864996062" sldId="4151"/>
            <ac:spMk id="2" creationId="{E6CEDFEE-80EE-3760-FB72-6DCA926E3F77}"/>
          </ac:spMkLst>
        </pc:spChg>
        <pc:spChg chg="mod">
          <ac:chgData name="Paul Vandeloo" userId="3c655b5a79f3b167" providerId="LiveId" clId="{0C6FAD26-C51B-4D2C-85EE-882E3FC9E81A}" dt="2022-10-27T14:41:29.676" v="448" actId="20577"/>
          <ac:spMkLst>
            <pc:docMk/>
            <pc:sldMk cId="1864996062" sldId="4151"/>
            <ac:spMk id="4" creationId="{B1AC5736-593C-2981-1471-EE9B910ED0A4}"/>
          </ac:spMkLst>
        </pc:spChg>
        <pc:picChg chg="add mod">
          <ac:chgData name="Paul Vandeloo" userId="3c655b5a79f3b167" providerId="LiveId" clId="{0C6FAD26-C51B-4D2C-85EE-882E3FC9E81A}" dt="2022-10-27T14:42:09.098" v="530" actId="14100"/>
          <ac:picMkLst>
            <pc:docMk/>
            <pc:sldMk cId="1864996062" sldId="4151"/>
            <ac:picMk id="5" creationId="{8C28B298-CDAC-6278-3562-62A0E0AE1E84}"/>
          </ac:picMkLst>
        </pc:picChg>
        <pc:picChg chg="add mod">
          <ac:chgData name="Paul Vandeloo" userId="3c655b5a79f3b167" providerId="LiveId" clId="{0C6FAD26-C51B-4D2C-85EE-882E3FC9E81A}" dt="2022-10-27T14:47:31.568" v="879" actId="1076"/>
          <ac:picMkLst>
            <pc:docMk/>
            <pc:sldMk cId="1864996062" sldId="4151"/>
            <ac:picMk id="6" creationId="{74FBB9C9-113F-057E-C7B6-B0020B8F71E9}"/>
          </ac:picMkLst>
        </pc:picChg>
        <pc:picChg chg="add del mod">
          <ac:chgData name="Paul Vandeloo" userId="3c655b5a79f3b167" providerId="LiveId" clId="{0C6FAD26-C51B-4D2C-85EE-882E3FC9E81A}" dt="2022-10-27T14:47:08.203" v="878" actId="478"/>
          <ac:picMkLst>
            <pc:docMk/>
            <pc:sldMk cId="1864996062" sldId="4151"/>
            <ac:picMk id="7" creationId="{3E017999-E2BA-353D-9EE8-50DEFA4B2518}"/>
          </ac:picMkLst>
        </pc:picChg>
      </pc:sldChg>
      <pc:sldChg chg="addSp modSp new mod modNotesTx">
        <pc:chgData name="Paul Vandeloo" userId="3c655b5a79f3b167" providerId="LiveId" clId="{0C6FAD26-C51B-4D2C-85EE-882E3FC9E81A}" dt="2022-10-27T14:56:03.454" v="1057" actId="12"/>
        <pc:sldMkLst>
          <pc:docMk/>
          <pc:sldMk cId="2142093233" sldId="4152"/>
        </pc:sldMkLst>
        <pc:spChg chg="mod">
          <ac:chgData name="Paul Vandeloo" userId="3c655b5a79f3b167" providerId="LiveId" clId="{0C6FAD26-C51B-4D2C-85EE-882E3FC9E81A}" dt="2022-10-27T14:53:15.885" v="1051" actId="207"/>
          <ac:spMkLst>
            <pc:docMk/>
            <pc:sldMk cId="2142093233" sldId="4152"/>
            <ac:spMk id="2" creationId="{75A8A479-061F-470B-4B6B-CFA10B360ED3}"/>
          </ac:spMkLst>
        </pc:spChg>
        <pc:spChg chg="mod">
          <ac:chgData name="Paul Vandeloo" userId="3c655b5a79f3b167" providerId="LiveId" clId="{0C6FAD26-C51B-4D2C-85EE-882E3FC9E81A}" dt="2022-10-27T14:38:05.189" v="414" actId="20577"/>
          <ac:spMkLst>
            <pc:docMk/>
            <pc:sldMk cId="2142093233" sldId="4152"/>
            <ac:spMk id="4" creationId="{3F23FC5F-CD89-FD0C-38E4-C2ADB6555AAF}"/>
          </ac:spMkLst>
        </pc:spChg>
        <pc:picChg chg="add mod">
          <ac:chgData name="Paul Vandeloo" userId="3c655b5a79f3b167" providerId="LiveId" clId="{0C6FAD26-C51B-4D2C-85EE-882E3FC9E81A}" dt="2022-10-27T14:51:56.150" v="936" actId="1076"/>
          <ac:picMkLst>
            <pc:docMk/>
            <pc:sldMk cId="2142093233" sldId="4152"/>
            <ac:picMk id="1026" creationId="{D426CFBF-EC40-25CB-C423-6DCEB3728DF2}"/>
          </ac:picMkLst>
        </pc:picChg>
      </pc:sldChg>
      <pc:sldChg chg="addSp modSp new mod modClrScheme chgLayout modNotesTx">
        <pc:chgData name="Paul Vandeloo" userId="3c655b5a79f3b167" providerId="LiveId" clId="{0C6FAD26-C51B-4D2C-85EE-882E3FC9E81A}" dt="2022-10-27T15:04:18.380" v="1211"/>
        <pc:sldMkLst>
          <pc:docMk/>
          <pc:sldMk cId="1884363904" sldId="4153"/>
        </pc:sldMkLst>
        <pc:spChg chg="add mod">
          <ac:chgData name="Paul Vandeloo" userId="3c655b5a79f3b167" providerId="LiveId" clId="{0C6FAD26-C51B-4D2C-85EE-882E3FC9E81A}" dt="2022-10-27T15:00:47.428" v="1113" actId="20577"/>
          <ac:spMkLst>
            <pc:docMk/>
            <pc:sldMk cId="1884363904" sldId="4153"/>
            <ac:spMk id="2" creationId="{2B9D409B-8B65-6972-D367-6A2A57F5A492}"/>
          </ac:spMkLst>
        </pc:spChg>
        <pc:spChg chg="add mod">
          <ac:chgData name="Paul Vandeloo" userId="3c655b5a79f3b167" providerId="LiveId" clId="{0C6FAD26-C51B-4D2C-85EE-882E3FC9E81A}" dt="2022-10-27T15:04:18.380" v="1211"/>
          <ac:spMkLst>
            <pc:docMk/>
            <pc:sldMk cId="1884363904" sldId="4153"/>
            <ac:spMk id="4" creationId="{F68D7554-C427-49D2-981C-653F3A1CC936}"/>
          </ac:spMkLst>
        </pc:spChg>
        <pc:picChg chg="add mod">
          <ac:chgData name="Paul Vandeloo" userId="3c655b5a79f3b167" providerId="LiveId" clId="{0C6FAD26-C51B-4D2C-85EE-882E3FC9E81A}" dt="2022-10-27T15:01:02.811" v="1115" actId="1076"/>
          <ac:picMkLst>
            <pc:docMk/>
            <pc:sldMk cId="1884363904" sldId="4153"/>
            <ac:picMk id="3" creationId="{B6732FD6-C24F-594E-F87F-29F60945703B}"/>
          </ac:picMkLst>
        </pc:picChg>
      </pc:sldChg>
      <pc:sldChg chg="addSp delSp modSp add mod modAnim modNotesTx">
        <pc:chgData name="Paul Vandeloo" userId="3c655b5a79f3b167" providerId="LiveId" clId="{0C6FAD26-C51B-4D2C-85EE-882E3FC9E81A}" dt="2022-10-27T15:04:11.947" v="1210" actId="208"/>
        <pc:sldMkLst>
          <pc:docMk/>
          <pc:sldMk cId="2557459085" sldId="4154"/>
        </pc:sldMkLst>
        <pc:spChg chg="mod">
          <ac:chgData name="Paul Vandeloo" userId="3c655b5a79f3b167" providerId="LiveId" clId="{0C6FAD26-C51B-4D2C-85EE-882E3FC9E81A}" dt="2022-10-27T15:02:49.045" v="1198" actId="20577"/>
          <ac:spMkLst>
            <pc:docMk/>
            <pc:sldMk cId="2557459085" sldId="4154"/>
            <ac:spMk id="2" creationId="{2B9D409B-8B65-6972-D367-6A2A57F5A492}"/>
          </ac:spMkLst>
        </pc:spChg>
        <pc:spChg chg="add mod">
          <ac:chgData name="Paul Vandeloo" userId="3c655b5a79f3b167" providerId="LiveId" clId="{0C6FAD26-C51B-4D2C-85EE-882E3FC9E81A}" dt="2022-10-27T15:04:11.947" v="1210" actId="208"/>
          <ac:spMkLst>
            <pc:docMk/>
            <pc:sldMk cId="2557459085" sldId="4154"/>
            <ac:spMk id="5" creationId="{3A9EB936-2DC5-9CEC-C657-9A1E4E823F3B}"/>
          </ac:spMkLst>
        </pc:spChg>
        <pc:picChg chg="del">
          <ac:chgData name="Paul Vandeloo" userId="3c655b5a79f3b167" providerId="LiveId" clId="{0C6FAD26-C51B-4D2C-85EE-882E3FC9E81A}" dt="2022-10-27T15:01:33.215" v="1119" actId="478"/>
          <ac:picMkLst>
            <pc:docMk/>
            <pc:sldMk cId="2557459085" sldId="4154"/>
            <ac:picMk id="3" creationId="{B6732FD6-C24F-594E-F87F-29F60945703B}"/>
          </ac:picMkLst>
        </pc:picChg>
        <pc:picChg chg="add mod">
          <ac:chgData name="Paul Vandeloo" userId="3c655b5a79f3b167" providerId="LiveId" clId="{0C6FAD26-C51B-4D2C-85EE-882E3FC9E81A}" dt="2022-10-27T15:03:07.297" v="1203" actId="1076"/>
          <ac:picMkLst>
            <pc:docMk/>
            <pc:sldMk cId="2557459085" sldId="4154"/>
            <ac:picMk id="4" creationId="{70763A81-546A-190A-7983-A7D28DBAE413}"/>
          </ac:picMkLst>
        </pc:picChg>
      </pc:sldChg>
      <pc:sldChg chg="modSp new mod">
        <pc:chgData name="Paul Vandeloo" userId="3c655b5a79f3b167" providerId="LiveId" clId="{0C6FAD26-C51B-4D2C-85EE-882E3FC9E81A}" dt="2022-10-27T15:10:46.705" v="1237" actId="20577"/>
        <pc:sldMkLst>
          <pc:docMk/>
          <pc:sldMk cId="3747199107" sldId="4155"/>
        </pc:sldMkLst>
        <pc:spChg chg="mod">
          <ac:chgData name="Paul Vandeloo" userId="3c655b5a79f3b167" providerId="LiveId" clId="{0C6FAD26-C51B-4D2C-85EE-882E3FC9E81A}" dt="2022-10-27T15:10:46.705" v="1237" actId="20577"/>
          <ac:spMkLst>
            <pc:docMk/>
            <pc:sldMk cId="3747199107" sldId="4155"/>
            <ac:spMk id="4" creationId="{B1E328FA-13A4-ED5C-031D-6FDAF9C8992D}"/>
          </ac:spMkLst>
        </pc:spChg>
      </pc:sldChg>
      <pc:sldChg chg="add">
        <pc:chgData name="Paul Vandeloo" userId="3c655b5a79f3b167" providerId="LiveId" clId="{0C6FAD26-C51B-4D2C-85EE-882E3FC9E81A}" dt="2022-12-08T20:19:54.880" v="1240"/>
        <pc:sldMkLst>
          <pc:docMk/>
          <pc:sldMk cId="1000958925" sldId="4156"/>
        </pc:sldMkLst>
      </pc:sldChg>
      <pc:sldMasterChg chg="delSldLayout">
        <pc:chgData name="Paul Vandeloo" userId="3c655b5a79f3b167" providerId="LiveId" clId="{0C6FAD26-C51B-4D2C-85EE-882E3FC9E81A}" dt="2022-10-27T15:06:53.746" v="1218" actId="47"/>
        <pc:sldMasterMkLst>
          <pc:docMk/>
          <pc:sldMasterMk cId="1000935759" sldId="2147483648"/>
        </pc:sldMasterMkLst>
        <pc:sldLayoutChg chg="del">
          <pc:chgData name="Paul Vandeloo" userId="3c655b5a79f3b167" providerId="LiveId" clId="{0C6FAD26-C51B-4D2C-85EE-882E3FC9E81A}" dt="2022-10-27T15:06:53.746" v="1218" actId="47"/>
          <pc:sldLayoutMkLst>
            <pc:docMk/>
            <pc:sldMasterMk cId="1000935759" sldId="2147483648"/>
            <pc:sldLayoutMk cId="4192133094" sldId="2147483685"/>
          </pc:sldLayoutMkLst>
        </pc:sldLayoutChg>
        <pc:sldLayoutChg chg="del">
          <pc:chgData name="Paul Vandeloo" userId="3c655b5a79f3b167" providerId="LiveId" clId="{0C6FAD26-C51B-4D2C-85EE-882E3FC9E81A}" dt="2022-10-27T14:33:27.945" v="361" actId="47"/>
          <pc:sldLayoutMkLst>
            <pc:docMk/>
            <pc:sldMasterMk cId="1000935759" sldId="2147483648"/>
            <pc:sldLayoutMk cId="102366404" sldId="2147483686"/>
          </pc:sldLayoutMkLst>
        </pc:sldLayoutChg>
      </pc:sldMasterChg>
    </pc:docChg>
  </pc:docChgLst>
  <pc:docChgLst>
    <pc:chgData name="Paul Vandeloo" userId="3c655b5a79f3b167" providerId="LiveId" clId="{EBCE1B24-8425-493C-A0B7-619089A02E0A}"/>
    <pc:docChg chg="undo custSel addSld delSld modSld sldOrd modMainMaster">
      <pc:chgData name="Paul Vandeloo" userId="3c655b5a79f3b167" providerId="LiveId" clId="{EBCE1B24-8425-493C-A0B7-619089A02E0A}" dt="2023-10-26T13:53:12.783" v="1296"/>
      <pc:docMkLst>
        <pc:docMk/>
      </pc:docMkLst>
      <pc:sldChg chg="modSp mod">
        <pc:chgData name="Paul Vandeloo" userId="3c655b5a79f3b167" providerId="LiveId" clId="{EBCE1B24-8425-493C-A0B7-619089A02E0A}" dt="2023-10-26T11:10:59.765" v="1257" actId="20577"/>
        <pc:sldMkLst>
          <pc:docMk/>
          <pc:sldMk cId="1978647190" sldId="285"/>
        </pc:sldMkLst>
        <pc:spChg chg="mod">
          <ac:chgData name="Paul Vandeloo" userId="3c655b5a79f3b167" providerId="LiveId" clId="{EBCE1B24-8425-493C-A0B7-619089A02E0A}" dt="2023-10-26T11:10:59.765" v="1257" actId="20577"/>
          <ac:spMkLst>
            <pc:docMk/>
            <pc:sldMk cId="1978647190" sldId="285"/>
            <ac:spMk id="38915" creationId="{00000000-0000-0000-0000-000000000000}"/>
          </ac:spMkLst>
        </pc:spChg>
      </pc:sldChg>
      <pc:sldChg chg="modSp add del mod">
        <pc:chgData name="Paul Vandeloo" userId="3c655b5a79f3b167" providerId="LiveId" clId="{EBCE1B24-8425-493C-A0B7-619089A02E0A}" dt="2023-10-25T07:21:07.008" v="505" actId="47"/>
        <pc:sldMkLst>
          <pc:docMk/>
          <pc:sldMk cId="662784665" sldId="472"/>
        </pc:sldMkLst>
        <pc:picChg chg="mod">
          <ac:chgData name="Paul Vandeloo" userId="3c655b5a79f3b167" providerId="LiveId" clId="{EBCE1B24-8425-493C-A0B7-619089A02E0A}" dt="2023-10-24T16:33:54.484" v="80" actId="1076"/>
          <ac:picMkLst>
            <pc:docMk/>
            <pc:sldMk cId="662784665" sldId="472"/>
            <ac:picMk id="7" creationId="{63C68F6C-2D80-EFAA-D881-2C15C7B385AE}"/>
          </ac:picMkLst>
        </pc:picChg>
      </pc:sldChg>
      <pc:sldChg chg="add del">
        <pc:chgData name="Paul Vandeloo" userId="3c655b5a79f3b167" providerId="LiveId" clId="{EBCE1B24-8425-493C-A0B7-619089A02E0A}" dt="2023-10-24T16:44:11.809" v="234" actId="47"/>
        <pc:sldMkLst>
          <pc:docMk/>
          <pc:sldMk cId="2180305397" sldId="480"/>
        </pc:sldMkLst>
      </pc:sldChg>
      <pc:sldChg chg="addSp delSp modSp mod chgLayout">
        <pc:chgData name="Paul Vandeloo" userId="3c655b5a79f3b167" providerId="LiveId" clId="{EBCE1B24-8425-493C-A0B7-619089A02E0A}" dt="2023-10-26T13:51:46.678" v="1278" actId="15"/>
        <pc:sldMkLst>
          <pc:docMk/>
          <pc:sldMk cId="3106999565" sldId="4026"/>
        </pc:sldMkLst>
        <pc:spChg chg="add del mod">
          <ac:chgData name="Paul Vandeloo" userId="3c655b5a79f3b167" providerId="LiveId" clId="{EBCE1B24-8425-493C-A0B7-619089A02E0A}" dt="2023-10-26T13:51:17.530" v="1273" actId="6264"/>
          <ac:spMkLst>
            <pc:docMk/>
            <pc:sldMk cId="3106999565" sldId="4026"/>
            <ac:spMk id="2" creationId="{2DB988CD-39EA-D11A-3B52-D54DE08BBC48}"/>
          </ac:spMkLst>
        </pc:spChg>
        <pc:spChg chg="add del mod">
          <ac:chgData name="Paul Vandeloo" userId="3c655b5a79f3b167" providerId="LiveId" clId="{EBCE1B24-8425-493C-A0B7-619089A02E0A}" dt="2023-10-26T13:51:17.530" v="1273" actId="6264"/>
          <ac:spMkLst>
            <pc:docMk/>
            <pc:sldMk cId="3106999565" sldId="4026"/>
            <ac:spMk id="3" creationId="{6BFD1146-FB8A-EC8C-3F43-180F8A3ABC98}"/>
          </ac:spMkLst>
        </pc:spChg>
        <pc:spChg chg="add del mod ord">
          <ac:chgData name="Paul Vandeloo" userId="3c655b5a79f3b167" providerId="LiveId" clId="{EBCE1B24-8425-493C-A0B7-619089A02E0A}" dt="2023-10-26T13:51:17.530" v="1273" actId="6264"/>
          <ac:spMkLst>
            <pc:docMk/>
            <pc:sldMk cId="3106999565" sldId="4026"/>
            <ac:spMk id="4" creationId="{C2810A11-4193-AD76-5BEF-2C9F266FB808}"/>
          </ac:spMkLst>
        </pc:spChg>
        <pc:spChg chg="add del mod">
          <ac:chgData name="Paul Vandeloo" userId="3c655b5a79f3b167" providerId="LiveId" clId="{EBCE1B24-8425-493C-A0B7-619089A02E0A}" dt="2023-10-26T13:51:16.698" v="1272" actId="6264"/>
          <ac:spMkLst>
            <pc:docMk/>
            <pc:sldMk cId="3106999565" sldId="4026"/>
            <ac:spMk id="5" creationId="{80FC0C31-E66B-725E-FE47-E80E81826ACD}"/>
          </ac:spMkLst>
        </pc:spChg>
        <pc:spChg chg="mod ord">
          <ac:chgData name="Paul Vandeloo" userId="3c655b5a79f3b167" providerId="LiveId" clId="{EBCE1B24-8425-493C-A0B7-619089A02E0A}" dt="2023-10-26T13:51:17.530" v="1273" actId="6264"/>
          <ac:spMkLst>
            <pc:docMk/>
            <pc:sldMk cId="3106999565" sldId="4026"/>
            <ac:spMk id="6" creationId="{B2139751-9CA5-4C14-B500-04E01920D0E0}"/>
          </ac:spMkLst>
        </pc:spChg>
        <pc:spChg chg="mod ord">
          <ac:chgData name="Paul Vandeloo" userId="3c655b5a79f3b167" providerId="LiveId" clId="{EBCE1B24-8425-493C-A0B7-619089A02E0A}" dt="2023-10-26T13:51:17.530" v="1273" actId="6264"/>
          <ac:spMkLst>
            <pc:docMk/>
            <pc:sldMk cId="3106999565" sldId="4026"/>
            <ac:spMk id="7" creationId="{50D1D3C4-1D42-4130-AC49-7844D50D1C00}"/>
          </ac:spMkLst>
        </pc:spChg>
        <pc:spChg chg="add del mod">
          <ac:chgData name="Paul Vandeloo" userId="3c655b5a79f3b167" providerId="LiveId" clId="{EBCE1B24-8425-493C-A0B7-619089A02E0A}" dt="2023-10-26T13:51:16.698" v="1272" actId="6264"/>
          <ac:spMkLst>
            <pc:docMk/>
            <pc:sldMk cId="3106999565" sldId="4026"/>
            <ac:spMk id="8" creationId="{EB2F2029-D7EC-2F3C-8CC3-75B401F1F203}"/>
          </ac:spMkLst>
        </pc:spChg>
        <pc:spChg chg="add del mod ord">
          <ac:chgData name="Paul Vandeloo" userId="3c655b5a79f3b167" providerId="LiveId" clId="{EBCE1B24-8425-493C-A0B7-619089A02E0A}" dt="2023-10-26T13:51:16.698" v="1272" actId="6264"/>
          <ac:spMkLst>
            <pc:docMk/>
            <pc:sldMk cId="3106999565" sldId="4026"/>
            <ac:spMk id="9" creationId="{2C0FE6BD-B444-B04C-836A-5705F3E42A33}"/>
          </ac:spMkLst>
        </pc:spChg>
        <pc:spChg chg="mod">
          <ac:chgData name="Paul Vandeloo" userId="3c655b5a79f3b167" providerId="LiveId" clId="{EBCE1B24-8425-493C-A0B7-619089A02E0A}" dt="2023-10-26T13:51:46.678" v="1278" actId="15"/>
          <ac:spMkLst>
            <pc:docMk/>
            <pc:sldMk cId="3106999565" sldId="4026"/>
            <ac:spMk id="10" creationId="{FACD3639-C9ED-4F7B-B716-2D905984C2A8}"/>
          </ac:spMkLst>
        </pc:spChg>
      </pc:sldChg>
      <pc:sldChg chg="del">
        <pc:chgData name="Paul Vandeloo" userId="3c655b5a79f3b167" providerId="LiveId" clId="{EBCE1B24-8425-493C-A0B7-619089A02E0A}" dt="2023-10-24T16:52:54.045" v="324" actId="47"/>
        <pc:sldMkLst>
          <pc:docMk/>
          <pc:sldMk cId="2498329664" sldId="4044"/>
        </pc:sldMkLst>
      </pc:sldChg>
      <pc:sldChg chg="addSp delSp modSp mod">
        <pc:chgData name="Paul Vandeloo" userId="3c655b5a79f3b167" providerId="LiveId" clId="{EBCE1B24-8425-493C-A0B7-619089A02E0A}" dt="2023-10-24T16:44:28.307" v="243" actId="6549"/>
        <pc:sldMkLst>
          <pc:docMk/>
          <pc:sldMk cId="3711999099" sldId="4149"/>
        </pc:sldMkLst>
        <pc:spChg chg="mod">
          <ac:chgData name="Paul Vandeloo" userId="3c655b5a79f3b167" providerId="LiveId" clId="{EBCE1B24-8425-493C-A0B7-619089A02E0A}" dt="2023-10-24T16:44:28.307" v="243" actId="6549"/>
          <ac:spMkLst>
            <pc:docMk/>
            <pc:sldMk cId="3711999099" sldId="4149"/>
            <ac:spMk id="4" creationId="{F95C6FA0-5007-C18E-570F-897A9D446E13}"/>
          </ac:spMkLst>
        </pc:spChg>
        <pc:picChg chg="add mod">
          <ac:chgData name="Paul Vandeloo" userId="3c655b5a79f3b167" providerId="LiveId" clId="{EBCE1B24-8425-493C-A0B7-619089A02E0A}" dt="2023-10-24T16:38:18.516" v="85" actId="14100"/>
          <ac:picMkLst>
            <pc:docMk/>
            <pc:sldMk cId="3711999099" sldId="4149"/>
            <ac:picMk id="5" creationId="{2CEC51D4-1AE1-0F65-DB38-F9C7F2A32B8F}"/>
          </ac:picMkLst>
        </pc:picChg>
        <pc:picChg chg="del">
          <ac:chgData name="Paul Vandeloo" userId="3c655b5a79f3b167" providerId="LiveId" clId="{EBCE1B24-8425-493C-A0B7-619089A02E0A}" dt="2023-10-24T16:38:12.106" v="83" actId="478"/>
          <ac:picMkLst>
            <pc:docMk/>
            <pc:sldMk cId="3711999099" sldId="4149"/>
            <ac:picMk id="6" creationId="{CB6AB502-05B1-F512-4817-2FFEDBD11E17}"/>
          </ac:picMkLst>
        </pc:picChg>
      </pc:sldChg>
      <pc:sldChg chg="modSp mod">
        <pc:chgData name="Paul Vandeloo" userId="3c655b5a79f3b167" providerId="LiveId" clId="{EBCE1B24-8425-493C-A0B7-619089A02E0A}" dt="2023-10-24T16:44:33.639" v="244" actId="6549"/>
        <pc:sldMkLst>
          <pc:docMk/>
          <pc:sldMk cId="1000314797" sldId="4150"/>
        </pc:sldMkLst>
        <pc:spChg chg="mod">
          <ac:chgData name="Paul Vandeloo" userId="3c655b5a79f3b167" providerId="LiveId" clId="{EBCE1B24-8425-493C-A0B7-619089A02E0A}" dt="2023-10-24T16:44:33.639" v="244" actId="6549"/>
          <ac:spMkLst>
            <pc:docMk/>
            <pc:sldMk cId="1000314797" sldId="4150"/>
            <ac:spMk id="4" creationId="{373E3F15-5776-FF05-83A9-3B79E935A582}"/>
          </ac:spMkLst>
        </pc:spChg>
      </pc:sldChg>
      <pc:sldChg chg="modSp mod">
        <pc:chgData name="Paul Vandeloo" userId="3c655b5a79f3b167" providerId="LiveId" clId="{EBCE1B24-8425-493C-A0B7-619089A02E0A}" dt="2023-10-24T16:46:01.231" v="246" actId="20577"/>
        <pc:sldMkLst>
          <pc:docMk/>
          <pc:sldMk cId="2142093233" sldId="4152"/>
        </pc:sldMkLst>
        <pc:spChg chg="mod">
          <ac:chgData name="Paul Vandeloo" userId="3c655b5a79f3b167" providerId="LiveId" clId="{EBCE1B24-8425-493C-A0B7-619089A02E0A}" dt="2023-10-24T16:46:01.231" v="246" actId="20577"/>
          <ac:spMkLst>
            <pc:docMk/>
            <pc:sldMk cId="2142093233" sldId="4152"/>
            <ac:spMk id="4" creationId="{3F23FC5F-CD89-FD0C-38E4-C2ADB6555AAF}"/>
          </ac:spMkLst>
        </pc:spChg>
      </pc:sldChg>
      <pc:sldChg chg="mod modShow">
        <pc:chgData name="Paul Vandeloo" userId="3c655b5a79f3b167" providerId="LiveId" clId="{EBCE1B24-8425-493C-A0B7-619089A02E0A}" dt="2023-10-25T07:21:22.424" v="506" actId="729"/>
        <pc:sldMkLst>
          <pc:docMk/>
          <pc:sldMk cId="1884363904" sldId="4153"/>
        </pc:sldMkLst>
      </pc:sldChg>
      <pc:sldChg chg="addSp delSp modSp del mod">
        <pc:chgData name="Paul Vandeloo" userId="3c655b5a79f3b167" providerId="LiveId" clId="{EBCE1B24-8425-493C-A0B7-619089A02E0A}" dt="2023-10-24T12:29:21.815" v="62" actId="47"/>
        <pc:sldMkLst>
          <pc:docMk/>
          <pc:sldMk cId="2557459085" sldId="4154"/>
        </pc:sldMkLst>
        <pc:picChg chg="add del mod">
          <ac:chgData name="Paul Vandeloo" userId="3c655b5a79f3b167" providerId="LiveId" clId="{EBCE1B24-8425-493C-A0B7-619089A02E0A}" dt="2023-10-24T12:29:08.489" v="61" actId="478"/>
          <ac:picMkLst>
            <pc:docMk/>
            <pc:sldMk cId="2557459085" sldId="4154"/>
            <ac:picMk id="6" creationId="{D421B5A9-0EAA-AB59-345B-734032E52089}"/>
          </ac:picMkLst>
        </pc:picChg>
      </pc:sldChg>
      <pc:sldChg chg="addSp delSp modSp del mod modClrScheme chgLayout">
        <pc:chgData name="Paul Vandeloo" userId="3c655b5a79f3b167" providerId="LiveId" clId="{EBCE1B24-8425-493C-A0B7-619089A02E0A}" dt="2023-10-25T12:41:21.094" v="1231" actId="47"/>
        <pc:sldMkLst>
          <pc:docMk/>
          <pc:sldMk cId="3747199107" sldId="4155"/>
        </pc:sldMkLst>
        <pc:spChg chg="del">
          <ac:chgData name="Paul Vandeloo" userId="3c655b5a79f3b167" providerId="LiveId" clId="{EBCE1B24-8425-493C-A0B7-619089A02E0A}" dt="2023-10-25T12:33:30.365" v="1192" actId="700"/>
          <ac:spMkLst>
            <pc:docMk/>
            <pc:sldMk cId="3747199107" sldId="4155"/>
            <ac:spMk id="2" creationId="{9A5AD72A-53A0-7291-022E-FB606A69AF32}"/>
          </ac:spMkLst>
        </pc:spChg>
        <pc:spChg chg="mod ord">
          <ac:chgData name="Paul Vandeloo" userId="3c655b5a79f3b167" providerId="LiveId" clId="{EBCE1B24-8425-493C-A0B7-619089A02E0A}" dt="2023-10-25T12:34:36.612" v="1202" actId="700"/>
          <ac:spMkLst>
            <pc:docMk/>
            <pc:sldMk cId="3747199107" sldId="4155"/>
            <ac:spMk id="3" creationId="{6766FE8C-D596-9987-AE05-18928B0C5E6E}"/>
          </ac:spMkLst>
        </pc:spChg>
        <pc:spChg chg="mod ord">
          <ac:chgData name="Paul Vandeloo" userId="3c655b5a79f3b167" providerId="LiveId" clId="{EBCE1B24-8425-493C-A0B7-619089A02E0A}" dt="2023-10-25T12:34:36.612" v="1202" actId="700"/>
          <ac:spMkLst>
            <pc:docMk/>
            <pc:sldMk cId="3747199107" sldId="4155"/>
            <ac:spMk id="4" creationId="{B1E328FA-13A4-ED5C-031D-6FDAF9C8992D}"/>
          </ac:spMkLst>
        </pc:spChg>
        <pc:spChg chg="add del mod">
          <ac:chgData name="Paul Vandeloo" userId="3c655b5a79f3b167" providerId="LiveId" clId="{EBCE1B24-8425-493C-A0B7-619089A02E0A}" dt="2023-10-25T12:35:30.067" v="1228" actId="20577"/>
          <ac:spMkLst>
            <pc:docMk/>
            <pc:sldMk cId="3747199107" sldId="4155"/>
            <ac:spMk id="5" creationId="{ADFBA413-0225-06CE-F583-8C0161F1B052}"/>
          </ac:spMkLst>
        </pc:spChg>
        <pc:spChg chg="add del mod">
          <ac:chgData name="Paul Vandeloo" userId="3c655b5a79f3b167" providerId="LiveId" clId="{EBCE1B24-8425-493C-A0B7-619089A02E0A}" dt="2023-10-25T12:31:43.554" v="1112"/>
          <ac:spMkLst>
            <pc:docMk/>
            <pc:sldMk cId="3747199107" sldId="4155"/>
            <ac:spMk id="6" creationId="{482C1C73-CCD9-A222-1FEE-C47942760473}"/>
          </ac:spMkLst>
        </pc:spChg>
        <pc:spChg chg="add del mod ord">
          <ac:chgData name="Paul Vandeloo" userId="3c655b5a79f3b167" providerId="LiveId" clId="{EBCE1B24-8425-493C-A0B7-619089A02E0A}" dt="2023-10-25T12:34:22.505" v="1201" actId="700"/>
          <ac:spMkLst>
            <pc:docMk/>
            <pc:sldMk cId="3747199107" sldId="4155"/>
            <ac:spMk id="7" creationId="{ACEA0314-51FC-C699-50EC-0EB7D8DD7F1C}"/>
          </ac:spMkLst>
        </pc:spChg>
        <pc:spChg chg="del mod">
          <ac:chgData name="Paul Vandeloo" userId="3c655b5a79f3b167" providerId="LiveId" clId="{EBCE1B24-8425-493C-A0B7-619089A02E0A}" dt="2023-10-25T12:35:36.528" v="1230" actId="478"/>
          <ac:spMkLst>
            <pc:docMk/>
            <pc:sldMk cId="3747199107" sldId="4155"/>
            <ac:spMk id="11" creationId="{296ACA97-8DD3-FAA6-574D-D0B14458671C}"/>
          </ac:spMkLst>
        </pc:spChg>
        <pc:picChg chg="mod">
          <ac:chgData name="Paul Vandeloo" userId="3c655b5a79f3b167" providerId="LiveId" clId="{EBCE1B24-8425-493C-A0B7-619089A02E0A}" dt="2023-10-25T12:27:35.647" v="1046" actId="1076"/>
          <ac:picMkLst>
            <pc:docMk/>
            <pc:sldMk cId="3747199107" sldId="4155"/>
            <ac:picMk id="10" creationId="{06A0B59F-6918-0170-E9FE-6303AF762F7B}"/>
          </ac:picMkLst>
        </pc:picChg>
        <pc:picChg chg="add del">
          <ac:chgData name="Paul Vandeloo" userId="3c655b5a79f3b167" providerId="LiveId" clId="{EBCE1B24-8425-493C-A0B7-619089A02E0A}" dt="2023-10-25T12:31:56.967" v="1114" actId="478"/>
          <ac:picMkLst>
            <pc:docMk/>
            <pc:sldMk cId="3747199107" sldId="4155"/>
            <ac:picMk id="13" creationId="{F596F9F6-D578-3EA1-B910-E5E114E490B6}"/>
          </ac:picMkLst>
        </pc:picChg>
      </pc:sldChg>
      <pc:sldChg chg="addSp delSp modSp ord modAnim">
        <pc:chgData name="Paul Vandeloo" userId="3c655b5a79f3b167" providerId="LiveId" clId="{EBCE1B24-8425-493C-A0B7-619089A02E0A}" dt="2023-10-24T16:56:27.450" v="356"/>
        <pc:sldMkLst>
          <pc:docMk/>
          <pc:sldMk cId="552551965" sldId="4157"/>
        </pc:sldMkLst>
        <pc:picChg chg="add del mod">
          <ac:chgData name="Paul Vandeloo" userId="3c655b5a79f3b167" providerId="LiveId" clId="{EBCE1B24-8425-493C-A0B7-619089A02E0A}" dt="2023-10-24T16:56:27.450" v="356"/>
          <ac:picMkLst>
            <pc:docMk/>
            <pc:sldMk cId="552551965" sldId="4157"/>
            <ac:picMk id="5" creationId="{FFEF722F-EE50-65D1-62DF-0A19981944C2}"/>
          </ac:picMkLst>
        </pc:picChg>
      </pc:sldChg>
      <pc:sldChg chg="addSp delSp modSp mod modNotesTx">
        <pc:chgData name="Paul Vandeloo" userId="3c655b5a79f3b167" providerId="LiveId" clId="{EBCE1B24-8425-493C-A0B7-619089A02E0A}" dt="2023-10-26T11:34:15.392" v="1269" actId="20577"/>
        <pc:sldMkLst>
          <pc:docMk/>
          <pc:sldMk cId="733414714" sldId="4161"/>
        </pc:sldMkLst>
        <pc:spChg chg="add del mod">
          <ac:chgData name="Paul Vandeloo" userId="3c655b5a79f3b167" providerId="LiveId" clId="{EBCE1B24-8425-493C-A0B7-619089A02E0A}" dt="2023-10-24T12:22:50.178" v="53" actId="478"/>
          <ac:spMkLst>
            <pc:docMk/>
            <pc:sldMk cId="733414714" sldId="4161"/>
            <ac:spMk id="2" creationId="{A63590BD-EAFE-4AE6-B893-54AAD7F50204}"/>
          </ac:spMkLst>
        </pc:spChg>
        <pc:spChg chg="mod">
          <ac:chgData name="Paul Vandeloo" userId="3c655b5a79f3b167" providerId="LiveId" clId="{EBCE1B24-8425-493C-A0B7-619089A02E0A}" dt="2023-10-26T11:34:15.392" v="1269" actId="20577"/>
          <ac:spMkLst>
            <pc:docMk/>
            <pc:sldMk cId="733414714" sldId="4161"/>
            <ac:spMk id="4" creationId="{C64372F5-96E5-237D-F1B1-6ECA798ACC12}"/>
          </ac:spMkLst>
        </pc:spChg>
        <pc:spChg chg="mod">
          <ac:chgData name="Paul Vandeloo" userId="3c655b5a79f3b167" providerId="LiveId" clId="{EBCE1B24-8425-493C-A0B7-619089A02E0A}" dt="2023-10-26T11:08:53.448" v="1235" actId="14100"/>
          <ac:spMkLst>
            <pc:docMk/>
            <pc:sldMk cId="733414714" sldId="4161"/>
            <ac:spMk id="5" creationId="{D07D1EAC-CE6F-5411-3135-15800A5BB09C}"/>
          </ac:spMkLst>
        </pc:spChg>
        <pc:picChg chg="mod">
          <ac:chgData name="Paul Vandeloo" userId="3c655b5a79f3b167" providerId="LiveId" clId="{EBCE1B24-8425-493C-A0B7-619089A02E0A}" dt="2023-10-26T11:09:06.037" v="1237" actId="14100"/>
          <ac:picMkLst>
            <pc:docMk/>
            <pc:sldMk cId="733414714" sldId="4161"/>
            <ac:picMk id="6" creationId="{77BE314C-EEA3-99D3-38E0-17069DBEDE77}"/>
          </ac:picMkLst>
        </pc:picChg>
        <pc:picChg chg="add mod">
          <ac:chgData name="Paul Vandeloo" userId="3c655b5a79f3b167" providerId="LiveId" clId="{EBCE1B24-8425-493C-A0B7-619089A02E0A}" dt="2023-10-24T12:00:03.585" v="9" actId="1076"/>
          <ac:picMkLst>
            <pc:docMk/>
            <pc:sldMk cId="733414714" sldId="4161"/>
            <ac:picMk id="8" creationId="{0DCE2659-1CD5-0E2A-014D-165C9E0C7932}"/>
          </ac:picMkLst>
        </pc:picChg>
      </pc:sldChg>
      <pc:sldChg chg="modSp mod">
        <pc:chgData name="Paul Vandeloo" userId="3c655b5a79f3b167" providerId="LiveId" clId="{EBCE1B24-8425-493C-A0B7-619089A02E0A}" dt="2023-10-21T16:07:09.097" v="5" actId="20577"/>
        <pc:sldMkLst>
          <pc:docMk/>
          <pc:sldMk cId="3326777668" sldId="4163"/>
        </pc:sldMkLst>
        <pc:spChg chg="mod">
          <ac:chgData name="Paul Vandeloo" userId="3c655b5a79f3b167" providerId="LiveId" clId="{EBCE1B24-8425-493C-A0B7-619089A02E0A}" dt="2023-10-21T16:07:09.097" v="5" actId="20577"/>
          <ac:spMkLst>
            <pc:docMk/>
            <pc:sldMk cId="3326777668" sldId="4163"/>
            <ac:spMk id="5" creationId="{022A75F1-1D43-0FD6-5625-3357F121045C}"/>
          </ac:spMkLst>
        </pc:spChg>
      </pc:sldChg>
      <pc:sldChg chg="addSp delSp modSp add mod modNotesTx">
        <pc:chgData name="Paul Vandeloo" userId="3c655b5a79f3b167" providerId="LiveId" clId="{EBCE1B24-8425-493C-A0B7-619089A02E0A}" dt="2023-10-24T16:43:13.224" v="231" actId="20577"/>
        <pc:sldMkLst>
          <pc:docMk/>
          <pc:sldMk cId="2852669786" sldId="4165"/>
        </pc:sldMkLst>
        <pc:spChg chg="add mod">
          <ac:chgData name="Paul Vandeloo" userId="3c655b5a79f3b167" providerId="LiveId" clId="{EBCE1B24-8425-493C-A0B7-619089A02E0A}" dt="2023-10-24T16:43:13.224" v="231" actId="20577"/>
          <ac:spMkLst>
            <pc:docMk/>
            <pc:sldMk cId="2852669786" sldId="4165"/>
            <ac:spMk id="3" creationId="{9889CCFB-DA81-6AD8-0F3C-A47D987AA429}"/>
          </ac:spMkLst>
        </pc:spChg>
        <pc:spChg chg="mod">
          <ac:chgData name="Paul Vandeloo" userId="3c655b5a79f3b167" providerId="LiveId" clId="{EBCE1B24-8425-493C-A0B7-619089A02E0A}" dt="2023-10-24T12:32:44.316" v="76" actId="20577"/>
          <ac:spMkLst>
            <pc:docMk/>
            <pc:sldMk cId="2852669786" sldId="4165"/>
            <ac:spMk id="4" creationId="{1F03566B-BC77-0A4B-D1A8-657C2DA8B9CA}"/>
          </ac:spMkLst>
        </pc:spChg>
        <pc:picChg chg="del">
          <ac:chgData name="Paul Vandeloo" userId="3c655b5a79f3b167" providerId="LiveId" clId="{EBCE1B24-8425-493C-A0B7-619089A02E0A}" dt="2023-10-24T12:00:43.042" v="36" actId="478"/>
          <ac:picMkLst>
            <pc:docMk/>
            <pc:sldMk cId="2852669786" sldId="4165"/>
            <ac:picMk id="2" creationId="{F48DB87F-BEE5-2575-FD79-7B6259949327}"/>
          </ac:picMkLst>
        </pc:picChg>
        <pc:picChg chg="del">
          <ac:chgData name="Paul Vandeloo" userId="3c655b5a79f3b167" providerId="LiveId" clId="{EBCE1B24-8425-493C-A0B7-619089A02E0A}" dt="2023-10-24T12:00:42.124" v="35" actId="478"/>
          <ac:picMkLst>
            <pc:docMk/>
            <pc:sldMk cId="2852669786" sldId="4165"/>
            <ac:picMk id="3" creationId="{662673BC-F40F-B6BE-41A2-886129688FA3}"/>
          </ac:picMkLst>
        </pc:picChg>
        <pc:picChg chg="add del mod">
          <ac:chgData name="Paul Vandeloo" userId="3c655b5a79f3b167" providerId="LiveId" clId="{EBCE1B24-8425-493C-A0B7-619089A02E0A}" dt="2023-10-24T12:03:01.432" v="40" actId="478"/>
          <ac:picMkLst>
            <pc:docMk/>
            <pc:sldMk cId="2852669786" sldId="4165"/>
            <ac:picMk id="3" creationId="{8178B0AA-D290-5DCB-8042-EA51652DE2D3}"/>
          </ac:picMkLst>
        </pc:picChg>
        <pc:picChg chg="add del mod">
          <ac:chgData name="Paul Vandeloo" userId="3c655b5a79f3b167" providerId="LiveId" clId="{EBCE1B24-8425-493C-A0B7-619089A02E0A}" dt="2023-10-24T12:04:32.530" v="43" actId="478"/>
          <ac:picMkLst>
            <pc:docMk/>
            <pc:sldMk cId="2852669786" sldId="4165"/>
            <ac:picMk id="6" creationId="{76A31B2E-D04D-CD4B-159F-EC8AF28D16EC}"/>
          </ac:picMkLst>
        </pc:picChg>
        <pc:picChg chg="add mod">
          <ac:chgData name="Paul Vandeloo" userId="3c655b5a79f3b167" providerId="LiveId" clId="{EBCE1B24-8425-493C-A0B7-619089A02E0A}" dt="2023-10-24T12:04:44.082" v="47" actId="14100"/>
          <ac:picMkLst>
            <pc:docMk/>
            <pc:sldMk cId="2852669786" sldId="4165"/>
            <ac:picMk id="8" creationId="{3591ABD0-2ED7-A92E-28B1-2A408D4C4224}"/>
          </ac:picMkLst>
        </pc:picChg>
        <pc:picChg chg="del">
          <ac:chgData name="Paul Vandeloo" userId="3c655b5a79f3b167" providerId="LiveId" clId="{EBCE1B24-8425-493C-A0B7-619089A02E0A}" dt="2023-10-24T12:00:41.235" v="34" actId="478"/>
          <ac:picMkLst>
            <pc:docMk/>
            <pc:sldMk cId="2852669786" sldId="4165"/>
            <ac:picMk id="8" creationId="{46838B11-9DB4-86F4-2B87-FCF19D6CA9CA}"/>
          </ac:picMkLst>
        </pc:picChg>
      </pc:sldChg>
      <pc:sldChg chg="modSp add del mod">
        <pc:chgData name="Paul Vandeloo" userId="3c655b5a79f3b167" providerId="LiveId" clId="{EBCE1B24-8425-493C-A0B7-619089A02E0A}" dt="2023-10-24T12:31:48.240" v="74" actId="47"/>
        <pc:sldMkLst>
          <pc:docMk/>
          <pc:sldMk cId="1703898148" sldId="4166"/>
        </pc:sldMkLst>
        <pc:spChg chg="mod">
          <ac:chgData name="Paul Vandeloo" userId="3c655b5a79f3b167" providerId="LiveId" clId="{EBCE1B24-8425-493C-A0B7-619089A02E0A}" dt="2023-10-24T12:31:37.258" v="71" actId="20577"/>
          <ac:spMkLst>
            <pc:docMk/>
            <pc:sldMk cId="1703898148" sldId="4166"/>
            <ac:spMk id="2" creationId="{2B9D409B-8B65-6972-D367-6A2A57F5A492}"/>
          </ac:spMkLst>
        </pc:spChg>
      </pc:sldChg>
      <pc:sldChg chg="add del">
        <pc:chgData name="Paul Vandeloo" userId="3c655b5a79f3b167" providerId="LiveId" clId="{EBCE1B24-8425-493C-A0B7-619089A02E0A}" dt="2023-10-24T12:22:23.834" v="50"/>
        <pc:sldMkLst>
          <pc:docMk/>
          <pc:sldMk cId="2999704712" sldId="4166"/>
        </pc:sldMkLst>
      </pc:sldChg>
      <pc:sldChg chg="addSp delSp modSp new del mod delAnim modAnim modNotesTx">
        <pc:chgData name="Paul Vandeloo" userId="3c655b5a79f3b167" providerId="LiveId" clId="{EBCE1B24-8425-493C-A0B7-619089A02E0A}" dt="2023-10-25T12:42:09.563" v="1233" actId="47"/>
        <pc:sldMkLst>
          <pc:docMk/>
          <pc:sldMk cId="512060752" sldId="4167"/>
        </pc:sldMkLst>
        <pc:spChg chg="mod">
          <ac:chgData name="Paul Vandeloo" userId="3c655b5a79f3b167" providerId="LiveId" clId="{EBCE1B24-8425-493C-A0B7-619089A02E0A}" dt="2023-10-24T12:31:44.459" v="73" actId="27636"/>
          <ac:spMkLst>
            <pc:docMk/>
            <pc:sldMk cId="512060752" sldId="4167"/>
            <ac:spMk id="3" creationId="{A85D9104-9FF9-9D17-0F6C-88080F6FF3C8}"/>
          </ac:spMkLst>
        </pc:spChg>
        <pc:spChg chg="add mod">
          <ac:chgData name="Paul Vandeloo" userId="3c655b5a79f3b167" providerId="LiveId" clId="{EBCE1B24-8425-493C-A0B7-619089A02E0A}" dt="2023-10-24T12:30:26.898" v="64"/>
          <ac:spMkLst>
            <pc:docMk/>
            <pc:sldMk cId="512060752" sldId="4167"/>
            <ac:spMk id="4" creationId="{231BF1FC-E383-95D6-666D-807B280B6B57}"/>
          </ac:spMkLst>
        </pc:spChg>
        <pc:picChg chg="add del mod">
          <ac:chgData name="Paul Vandeloo" userId="3c655b5a79f3b167" providerId="LiveId" clId="{EBCE1B24-8425-493C-A0B7-619089A02E0A}" dt="2023-10-25T07:21:35.304" v="507" actId="478"/>
          <ac:picMkLst>
            <pc:docMk/>
            <pc:sldMk cId="512060752" sldId="4167"/>
            <ac:picMk id="6" creationId="{D94ADC92-9B7E-86A2-A448-274E6D01CC79}"/>
          </ac:picMkLst>
        </pc:picChg>
        <pc:picChg chg="add mod">
          <ac:chgData name="Paul Vandeloo" userId="3c655b5a79f3b167" providerId="LiveId" clId="{EBCE1B24-8425-493C-A0B7-619089A02E0A}" dt="2023-10-25T07:21:40.400" v="508" actId="1076"/>
          <ac:picMkLst>
            <pc:docMk/>
            <pc:sldMk cId="512060752" sldId="4167"/>
            <ac:picMk id="8" creationId="{D9FA9C84-E004-C7AD-907F-40171A043123}"/>
          </ac:picMkLst>
        </pc:picChg>
      </pc:sldChg>
      <pc:sldChg chg="add">
        <pc:chgData name="Paul Vandeloo" userId="3c655b5a79f3b167" providerId="LiveId" clId="{EBCE1B24-8425-493C-A0B7-619089A02E0A}" dt="2023-10-24T16:43:49.355" v="232"/>
        <pc:sldMkLst>
          <pc:docMk/>
          <pc:sldMk cId="1354003081" sldId="4168"/>
        </pc:sldMkLst>
      </pc:sldChg>
      <pc:sldChg chg="addSp delSp modSp add mod modClrScheme chgLayout modNotesTx">
        <pc:chgData name="Paul Vandeloo" userId="3c655b5a79f3b167" providerId="LiveId" clId="{EBCE1B24-8425-493C-A0B7-619089A02E0A}" dt="2023-10-24T17:01:33.931" v="504" actId="1076"/>
        <pc:sldMkLst>
          <pc:docMk/>
          <pc:sldMk cId="3892006192" sldId="2147471871"/>
        </pc:sldMkLst>
        <pc:spChg chg="mod">
          <ac:chgData name="Paul Vandeloo" userId="3c655b5a79f3b167" providerId="LiveId" clId="{EBCE1B24-8425-493C-A0B7-619089A02E0A}" dt="2023-10-24T17:01:10.413" v="501" actId="1076"/>
          <ac:spMkLst>
            <pc:docMk/>
            <pc:sldMk cId="3892006192" sldId="2147471871"/>
            <ac:spMk id="2" creationId="{E6F7DF27-FB5A-4B57-A5D7-9A5F74EAA877}"/>
          </ac:spMkLst>
        </pc:spChg>
        <pc:spChg chg="mod">
          <ac:chgData name="Paul Vandeloo" userId="3c655b5a79f3b167" providerId="LiveId" clId="{EBCE1B24-8425-493C-A0B7-619089A02E0A}" dt="2023-10-24T17:01:10.413" v="501" actId="1076"/>
          <ac:spMkLst>
            <pc:docMk/>
            <pc:sldMk cId="3892006192" sldId="2147471871"/>
            <ac:spMk id="4" creationId="{575DA23F-DAA0-B72D-5084-62B4BDBE4021}"/>
          </ac:spMkLst>
        </pc:spChg>
        <pc:spChg chg="add mod">
          <ac:chgData name="Paul Vandeloo" userId="3c655b5a79f3b167" providerId="LiveId" clId="{EBCE1B24-8425-493C-A0B7-619089A02E0A}" dt="2023-10-24T17:01:33.931" v="504" actId="1076"/>
          <ac:spMkLst>
            <pc:docMk/>
            <pc:sldMk cId="3892006192" sldId="2147471871"/>
            <ac:spMk id="7" creationId="{BB49B186-348E-E5DC-C317-D2FEC2C00C21}"/>
          </ac:spMkLst>
        </pc:spChg>
        <pc:spChg chg="add mod">
          <ac:chgData name="Paul Vandeloo" userId="3c655b5a79f3b167" providerId="LiveId" clId="{EBCE1B24-8425-493C-A0B7-619089A02E0A}" dt="2023-10-24T17:01:10.413" v="501" actId="1076"/>
          <ac:spMkLst>
            <pc:docMk/>
            <pc:sldMk cId="3892006192" sldId="2147471871"/>
            <ac:spMk id="8" creationId="{1F982881-BD11-50BA-22EF-1D6BEC9CE6D6}"/>
          </ac:spMkLst>
        </pc:spChg>
        <pc:picChg chg="mod">
          <ac:chgData name="Paul Vandeloo" userId="3c655b5a79f3b167" providerId="LiveId" clId="{EBCE1B24-8425-493C-A0B7-619089A02E0A}" dt="2023-10-24T17:01:22.869" v="503" actId="14100"/>
          <ac:picMkLst>
            <pc:docMk/>
            <pc:sldMk cId="3892006192" sldId="2147471871"/>
            <ac:picMk id="3" creationId="{1546528D-0357-B6A3-5668-16F016F3C18A}"/>
          </ac:picMkLst>
        </pc:picChg>
        <pc:picChg chg="add mod">
          <ac:chgData name="Paul Vandeloo" userId="3c655b5a79f3b167" providerId="LiveId" clId="{EBCE1B24-8425-493C-A0B7-619089A02E0A}" dt="2023-10-24T16:57:49.476" v="358" actId="1076"/>
          <ac:picMkLst>
            <pc:docMk/>
            <pc:sldMk cId="3892006192" sldId="2147471871"/>
            <ac:picMk id="6" creationId="{1946923C-C3DF-9357-7E95-B65ED42608C1}"/>
          </ac:picMkLst>
        </pc:picChg>
        <pc:picChg chg="add del mod">
          <ac:chgData name="Paul Vandeloo" userId="3c655b5a79f3b167" providerId="LiveId" clId="{EBCE1B24-8425-493C-A0B7-619089A02E0A}" dt="2023-10-24T17:00:54.297" v="500" actId="478"/>
          <ac:picMkLst>
            <pc:docMk/>
            <pc:sldMk cId="3892006192" sldId="2147471871"/>
            <ac:picMk id="10" creationId="{F0000BA2-4074-23AA-31D6-3EDAA19E179C}"/>
          </ac:picMkLst>
        </pc:picChg>
      </pc:sldChg>
      <pc:sldChg chg="addSp delSp modSp add del mod modClrScheme chgLayout">
        <pc:chgData name="Paul Vandeloo" userId="3c655b5a79f3b167" providerId="LiveId" clId="{EBCE1B24-8425-493C-A0B7-619089A02E0A}" dt="2023-10-24T16:59:00.552" v="416" actId="47"/>
        <pc:sldMkLst>
          <pc:docMk/>
          <pc:sldMk cId="2193989362" sldId="2147471872"/>
        </pc:sldMkLst>
        <pc:spChg chg="add del mod ord">
          <ac:chgData name="Paul Vandeloo" userId="3c655b5a79f3b167" providerId="LiveId" clId="{EBCE1B24-8425-493C-A0B7-619089A02E0A}" dt="2023-10-24T16:58:07.510" v="361" actId="700"/>
          <ac:spMkLst>
            <pc:docMk/>
            <pc:sldMk cId="2193989362" sldId="2147471872"/>
            <ac:spMk id="5" creationId="{F0EF0C01-21B9-8FCD-8251-2EAB976FA8BF}"/>
          </ac:spMkLst>
        </pc:spChg>
        <pc:spChg chg="add del mod ord">
          <ac:chgData name="Paul Vandeloo" userId="3c655b5a79f3b167" providerId="LiveId" clId="{EBCE1B24-8425-493C-A0B7-619089A02E0A}" dt="2023-10-24T16:58:07.510" v="361" actId="700"/>
          <ac:spMkLst>
            <pc:docMk/>
            <pc:sldMk cId="2193989362" sldId="2147471872"/>
            <ac:spMk id="9" creationId="{A529F1BB-4B26-A222-83FA-663B8346245A}"/>
          </ac:spMkLst>
        </pc:spChg>
        <pc:spChg chg="add mod ord">
          <ac:chgData name="Paul Vandeloo" userId="3c655b5a79f3b167" providerId="LiveId" clId="{EBCE1B24-8425-493C-A0B7-619089A02E0A}" dt="2023-10-24T16:58:28.933" v="413" actId="20577"/>
          <ac:spMkLst>
            <pc:docMk/>
            <pc:sldMk cId="2193989362" sldId="2147471872"/>
            <ac:spMk id="10" creationId="{3D47AE27-03A5-0B5F-9BBF-36050DE923C6}"/>
          </ac:spMkLst>
        </pc:spChg>
        <pc:picChg chg="mod">
          <ac:chgData name="Paul Vandeloo" userId="3c655b5a79f3b167" providerId="LiveId" clId="{EBCE1B24-8425-493C-A0B7-619089A02E0A}" dt="2023-10-24T16:58:43.217" v="415" actId="1076"/>
          <ac:picMkLst>
            <pc:docMk/>
            <pc:sldMk cId="2193989362" sldId="2147471872"/>
            <ac:picMk id="3" creationId="{1546528D-0357-B6A3-5668-16F016F3C18A}"/>
          </ac:picMkLst>
        </pc:picChg>
        <pc:picChg chg="mod">
          <ac:chgData name="Paul Vandeloo" userId="3c655b5a79f3b167" providerId="LiveId" clId="{EBCE1B24-8425-493C-A0B7-619089A02E0A}" dt="2023-10-24T16:58:38.673" v="414" actId="1076"/>
          <ac:picMkLst>
            <pc:docMk/>
            <pc:sldMk cId="2193989362" sldId="2147471872"/>
            <ac:picMk id="6" creationId="{1946923C-C3DF-9357-7E95-B65ED42608C1}"/>
          </ac:picMkLst>
        </pc:picChg>
      </pc:sldChg>
      <pc:sldChg chg="add">
        <pc:chgData name="Paul Vandeloo" userId="3c655b5a79f3b167" providerId="LiveId" clId="{EBCE1B24-8425-493C-A0B7-619089A02E0A}" dt="2023-10-25T12:42:04.454" v="1232"/>
        <pc:sldMkLst>
          <pc:docMk/>
          <pc:sldMk cId="96189228" sldId="2147471873"/>
        </pc:sldMkLst>
      </pc:sldChg>
      <pc:sldChg chg="modSp add mod">
        <pc:chgData name="Paul Vandeloo" userId="3c655b5a79f3b167" providerId="LiveId" clId="{EBCE1B24-8425-493C-A0B7-619089A02E0A}" dt="2023-10-26T13:53:12.783" v="1296"/>
        <pc:sldMkLst>
          <pc:docMk/>
          <pc:sldMk cId="3961971208" sldId="2147471874"/>
        </pc:sldMkLst>
        <pc:spChg chg="mod">
          <ac:chgData name="Paul Vandeloo" userId="3c655b5a79f3b167" providerId="LiveId" clId="{EBCE1B24-8425-493C-A0B7-619089A02E0A}" dt="2023-10-26T13:53:12.783" v="1296"/>
          <ac:spMkLst>
            <pc:docMk/>
            <pc:sldMk cId="3961971208" sldId="2147471874"/>
            <ac:spMk id="2" creationId="{6C2C57E2-C9C6-CA46-08C4-C12A6EFB8FA1}"/>
          </ac:spMkLst>
        </pc:spChg>
      </pc:sldChg>
      <pc:sldMasterChg chg="modSldLayout">
        <pc:chgData name="Paul Vandeloo" userId="3c655b5a79f3b167" providerId="LiveId" clId="{EBCE1B24-8425-493C-A0B7-619089A02E0A}" dt="2023-10-24T16:39:19.343" v="90" actId="478"/>
        <pc:sldMasterMkLst>
          <pc:docMk/>
          <pc:sldMasterMk cId="1000935759" sldId="2147483648"/>
        </pc:sldMasterMkLst>
        <pc:sldLayoutChg chg="delSp mod">
          <pc:chgData name="Paul Vandeloo" userId="3c655b5a79f3b167" providerId="LiveId" clId="{EBCE1B24-8425-493C-A0B7-619089A02E0A}" dt="2023-10-24T16:38:35.455" v="86" actId="478"/>
          <pc:sldLayoutMkLst>
            <pc:docMk/>
            <pc:sldMasterMk cId="1000935759" sldId="2147483648"/>
            <pc:sldLayoutMk cId="3943708573" sldId="2147483650"/>
          </pc:sldLayoutMkLst>
          <pc:picChg chg="del">
            <ac:chgData name="Paul Vandeloo" userId="3c655b5a79f3b167" providerId="LiveId" clId="{EBCE1B24-8425-493C-A0B7-619089A02E0A}" dt="2023-10-24T16:38:35.455" v="86" actId="478"/>
            <ac:picMkLst>
              <pc:docMk/>
              <pc:sldMasterMk cId="1000935759" sldId="2147483648"/>
              <pc:sldLayoutMk cId="3943708573" sldId="2147483650"/>
              <ac:picMk id="7" creationId="{6E25AE78-18B6-424F-BF2E-A605E92CBB4C}"/>
            </ac:picMkLst>
          </pc:picChg>
        </pc:sldLayoutChg>
        <pc:sldLayoutChg chg="delSp mod">
          <pc:chgData name="Paul Vandeloo" userId="3c655b5a79f3b167" providerId="LiveId" clId="{EBCE1B24-8425-493C-A0B7-619089A02E0A}" dt="2023-10-24T16:38:41.153" v="87" actId="478"/>
          <pc:sldLayoutMkLst>
            <pc:docMk/>
            <pc:sldMasterMk cId="1000935759" sldId="2147483648"/>
            <pc:sldLayoutMk cId="3874722889" sldId="2147483673"/>
          </pc:sldLayoutMkLst>
          <pc:picChg chg="del">
            <ac:chgData name="Paul Vandeloo" userId="3c655b5a79f3b167" providerId="LiveId" clId="{EBCE1B24-8425-493C-A0B7-619089A02E0A}" dt="2023-10-24T16:38:41.153" v="87" actId="478"/>
            <ac:picMkLst>
              <pc:docMk/>
              <pc:sldMasterMk cId="1000935759" sldId="2147483648"/>
              <pc:sldLayoutMk cId="3874722889" sldId="2147483673"/>
              <ac:picMk id="12" creationId="{E74CDB9E-D94B-4EF6-914B-BE28BC2AB1E0}"/>
            </ac:picMkLst>
          </pc:picChg>
        </pc:sldLayoutChg>
        <pc:sldLayoutChg chg="delSp mod">
          <pc:chgData name="Paul Vandeloo" userId="3c655b5a79f3b167" providerId="LiveId" clId="{EBCE1B24-8425-493C-A0B7-619089A02E0A}" dt="2023-10-24T16:39:05.833" v="89" actId="478"/>
          <pc:sldLayoutMkLst>
            <pc:docMk/>
            <pc:sldMasterMk cId="1000935759" sldId="2147483648"/>
            <pc:sldLayoutMk cId="3483955315" sldId="2147483681"/>
          </pc:sldLayoutMkLst>
          <pc:picChg chg="del">
            <ac:chgData name="Paul Vandeloo" userId="3c655b5a79f3b167" providerId="LiveId" clId="{EBCE1B24-8425-493C-A0B7-619089A02E0A}" dt="2023-10-24T16:39:05.833" v="89" actId="478"/>
            <ac:picMkLst>
              <pc:docMk/>
              <pc:sldMasterMk cId="1000935759" sldId="2147483648"/>
              <pc:sldLayoutMk cId="3483955315" sldId="2147483681"/>
              <ac:picMk id="8" creationId="{B6A1A338-AE15-4009-9338-B96CF7F709E1}"/>
            </ac:picMkLst>
          </pc:picChg>
        </pc:sldLayoutChg>
        <pc:sldLayoutChg chg="delSp mod">
          <pc:chgData name="Paul Vandeloo" userId="3c655b5a79f3b167" providerId="LiveId" clId="{EBCE1B24-8425-493C-A0B7-619089A02E0A}" dt="2023-10-24T16:38:45.491" v="88" actId="478"/>
          <pc:sldLayoutMkLst>
            <pc:docMk/>
            <pc:sldMasterMk cId="1000935759" sldId="2147483648"/>
            <pc:sldLayoutMk cId="1257306638" sldId="2147483684"/>
          </pc:sldLayoutMkLst>
          <pc:picChg chg="del">
            <ac:chgData name="Paul Vandeloo" userId="3c655b5a79f3b167" providerId="LiveId" clId="{EBCE1B24-8425-493C-A0B7-619089A02E0A}" dt="2023-10-24T16:38:45.491" v="88" actId="478"/>
            <ac:picMkLst>
              <pc:docMk/>
              <pc:sldMasterMk cId="1000935759" sldId="2147483648"/>
              <pc:sldLayoutMk cId="1257306638" sldId="2147483684"/>
              <ac:picMk id="7" creationId="{6E25AE78-18B6-424F-BF2E-A605E92CBB4C}"/>
            </ac:picMkLst>
          </pc:picChg>
        </pc:sldLayoutChg>
        <pc:sldLayoutChg chg="delSp mod">
          <pc:chgData name="Paul Vandeloo" userId="3c655b5a79f3b167" providerId="LiveId" clId="{EBCE1B24-8425-493C-A0B7-619089A02E0A}" dt="2023-10-24T16:39:19.343" v="90" actId="478"/>
          <pc:sldLayoutMkLst>
            <pc:docMk/>
            <pc:sldMasterMk cId="1000935759" sldId="2147483648"/>
            <pc:sldLayoutMk cId="2832654968" sldId="2147483687"/>
          </pc:sldLayoutMkLst>
          <pc:picChg chg="del">
            <ac:chgData name="Paul Vandeloo" userId="3c655b5a79f3b167" providerId="LiveId" clId="{EBCE1B24-8425-493C-A0B7-619089A02E0A}" dt="2023-10-24T16:39:19.343" v="90" actId="478"/>
            <ac:picMkLst>
              <pc:docMk/>
              <pc:sldMasterMk cId="1000935759" sldId="2147483648"/>
              <pc:sldLayoutMk cId="2832654968" sldId="2147483687"/>
              <ac:picMk id="2" creationId="{1956CBB8-E939-4C18-991B-2863A14A3726}"/>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10/26/2023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3270437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209138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solidFill>
                  <a:srgbClr val="15458F"/>
                </a:solidFill>
              </a:rPr>
              <a:t>Organisaties van/met Rotariërs en/of Rotaryclubs met eigen fondsenwerving en goede doelen.</a:t>
            </a:r>
          </a:p>
          <a:p>
            <a:endParaRPr lang="en-BE" dirty="0"/>
          </a:p>
        </p:txBody>
      </p:sp>
      <p:sp>
        <p:nvSpPr>
          <p:cNvPr id="4" name="Slide Number Placeholder 3"/>
          <p:cNvSpPr>
            <a:spLocks noGrp="1"/>
          </p:cNvSpPr>
          <p:nvPr>
            <p:ph type="sldNum" sz="quarter" idx="5"/>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1452210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spcAft>
                <a:spcPts val="800"/>
              </a:spcAft>
            </a:pPr>
            <a:r>
              <a:rPr lang="nl-NL" sz="1800" b="1">
                <a:solidFill>
                  <a:srgbClr val="6C6C6C"/>
                </a:solidFill>
                <a:effectLst/>
                <a:latin typeface="inherit"/>
                <a:ea typeface="Times New Roman" panose="02020603050405020304" pitchFamily="18" charset="0"/>
                <a:cs typeface="Open Sans" panose="020B0606030504020204" pitchFamily="34" charset="0"/>
              </a:rPr>
              <a:t>De manier waarop we gezinnen helpen, varieert van ramp tot ramp, maar onze ShelterBox vormt de kern van onze organisatie.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nl-NL" sz="1800">
                <a:solidFill>
                  <a:srgbClr val="6C6C6C"/>
                </a:solidFill>
                <a:effectLst/>
                <a:latin typeface="inherit"/>
                <a:ea typeface="Times New Roman" panose="02020603050405020304" pitchFamily="18" charset="0"/>
                <a:cs typeface="Open Sans" panose="020B0606030504020204" pitchFamily="34" charset="0"/>
              </a:rPr>
              <a:t>Boordevol verschillende hulpmiddelen, afhankelijk van de behoeften van de families, vertegenwoordigt het onze praktische aanpak en symboliseert het de mogelijkheid die we bieden om de levens van onze begunstigden te transformeren.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nl-NL" sz="1800">
                <a:solidFill>
                  <a:srgbClr val="6C6C6C"/>
                </a:solidFill>
                <a:effectLst/>
                <a:latin typeface="inherit"/>
                <a:ea typeface="Times New Roman" panose="02020603050405020304" pitchFamily="18" charset="0"/>
                <a:cs typeface="Open Sans" panose="020B0606030504020204" pitchFamily="34" charset="0"/>
              </a:rPr>
              <a:t>Onze robuuste groene ShelterBox is een essentieel onderdeel van ons assortiment en niet alleen voor opslag. We hebben gezinnen ze zien gebruiken als werkbanken, kasten, stoelen en zelfs wiegjes!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B827055-821E-4F6B-AAA9-2685E1493D9C}" type="slidenum">
              <a:rPr lang="en-US" smtClean="0"/>
              <a:t>18</a:t>
            </a:fld>
            <a:endParaRPr lang="en-US" dirty="0"/>
          </a:p>
        </p:txBody>
      </p:sp>
    </p:spTree>
    <p:extLst>
      <p:ext uri="{BB962C8B-B14F-4D97-AF65-F5344CB8AC3E}">
        <p14:creationId xmlns:p14="http://schemas.microsoft.com/office/powerpoint/2010/main" val="3669590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27055-821E-4F6B-AAA9-2685E1493D9C}" type="slidenum">
              <a:rPr lang="en-US" smtClean="0"/>
              <a:t>19</a:t>
            </a:fld>
            <a:endParaRPr lang="en-US" dirty="0"/>
          </a:p>
        </p:txBody>
      </p:sp>
    </p:spTree>
    <p:extLst>
      <p:ext uri="{BB962C8B-B14F-4D97-AF65-F5344CB8AC3E}">
        <p14:creationId xmlns:p14="http://schemas.microsoft.com/office/powerpoint/2010/main" val="2139722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20</a:t>
            </a:fld>
            <a:endParaRPr lang="en-US" dirty="0"/>
          </a:p>
        </p:txBody>
      </p:sp>
    </p:spTree>
    <p:extLst>
      <p:ext uri="{BB962C8B-B14F-4D97-AF65-F5344CB8AC3E}">
        <p14:creationId xmlns:p14="http://schemas.microsoft.com/office/powerpoint/2010/main" val="1248759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DB827055-821E-4F6B-AAA9-2685E1493D9C}" type="slidenum">
              <a:rPr lang="en-US" smtClean="0"/>
              <a:t>21</a:t>
            </a:fld>
            <a:endParaRPr lang="en-US" dirty="0"/>
          </a:p>
        </p:txBody>
      </p:sp>
    </p:spTree>
    <p:extLst>
      <p:ext uri="{BB962C8B-B14F-4D97-AF65-F5344CB8AC3E}">
        <p14:creationId xmlns:p14="http://schemas.microsoft.com/office/powerpoint/2010/main" val="1731091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DB827055-821E-4F6B-AAA9-2685E1493D9C}" type="slidenum">
              <a:rPr lang="en-US" smtClean="0"/>
              <a:t>22</a:t>
            </a:fld>
            <a:endParaRPr lang="en-US" dirty="0"/>
          </a:p>
        </p:txBody>
      </p:sp>
    </p:spTree>
    <p:extLst>
      <p:ext uri="{BB962C8B-B14F-4D97-AF65-F5344CB8AC3E}">
        <p14:creationId xmlns:p14="http://schemas.microsoft.com/office/powerpoint/2010/main" val="3396010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ltLang="nl-BE" dirty="0">
                <a:latin typeface="Georgia" panose="02040502050405020303" pitchFamily="18" charset="0"/>
              </a:rPr>
              <a:t>At </a:t>
            </a:r>
            <a:r>
              <a:rPr lang="nl-BE" altLang="nl-BE" dirty="0" err="1">
                <a:latin typeface="Georgia" panose="02040502050405020303" pitchFamily="18" charset="0"/>
              </a:rPr>
              <a:t>its</a:t>
            </a:r>
            <a:r>
              <a:rPr lang="nl-BE" altLang="nl-BE" dirty="0">
                <a:latin typeface="Georgia" panose="02040502050405020303" pitchFamily="18" charset="0"/>
              </a:rPr>
              <a:t> meeting in Atlanta 2017, </a:t>
            </a:r>
            <a:r>
              <a:rPr lang="nl-BE" altLang="nl-BE" dirty="0" err="1">
                <a:latin typeface="Georgia" panose="02040502050405020303" pitchFamily="18" charset="0"/>
              </a:rPr>
              <a:t>the</a:t>
            </a:r>
            <a:r>
              <a:rPr lang="nl-BE" altLang="nl-BE" dirty="0">
                <a:latin typeface="Georgia" panose="02040502050405020303" pitchFamily="18" charset="0"/>
              </a:rPr>
              <a:t> RI Board of Directors </a:t>
            </a:r>
            <a:r>
              <a:rPr lang="nl-BE" altLang="nl-BE" dirty="0" err="1">
                <a:latin typeface="Georgia" panose="02040502050405020303" pitchFamily="18" charset="0"/>
              </a:rPr>
              <a:t>adopted</a:t>
            </a:r>
            <a:r>
              <a:rPr lang="nl-BE" altLang="nl-BE" dirty="0">
                <a:latin typeface="Georgia" panose="02040502050405020303" pitchFamily="18" charset="0"/>
              </a:rPr>
              <a:t> a new </a:t>
            </a:r>
            <a:r>
              <a:rPr lang="nl-BE" altLang="nl-BE" dirty="0" err="1">
                <a:latin typeface="Georgia" panose="02040502050405020303" pitchFamily="18" charset="0"/>
              </a:rPr>
              <a:t>vision</a:t>
            </a:r>
            <a:r>
              <a:rPr lang="nl-BE" altLang="nl-BE" dirty="0">
                <a:latin typeface="Georgia" panose="02040502050405020303" pitchFamily="18" charset="0"/>
              </a:rPr>
              <a:t> statement:</a:t>
            </a:r>
          </a:p>
          <a:p>
            <a:pPr algn="ctr"/>
            <a:r>
              <a:rPr lang="nl-BE" altLang="nl-BE" sz="1400" b="1" dirty="0">
                <a:latin typeface="Georgia" panose="02040502050405020303" pitchFamily="18" charset="0"/>
              </a:rPr>
              <a:t>"</a:t>
            </a:r>
            <a:r>
              <a:rPr lang="nl-BE" altLang="nl-BE" sz="1400" b="1" dirty="0" err="1">
                <a:latin typeface="Georgia" panose="02040502050405020303" pitchFamily="18" charset="0"/>
              </a:rPr>
              <a:t>Together</a:t>
            </a:r>
            <a:r>
              <a:rPr lang="nl-BE" altLang="nl-BE" sz="1400" b="1" dirty="0">
                <a:latin typeface="Georgia" panose="02040502050405020303" pitchFamily="18" charset="0"/>
              </a:rPr>
              <a:t>, we </a:t>
            </a:r>
            <a:r>
              <a:rPr lang="nl-BE" altLang="nl-BE" sz="1400" b="1" dirty="0" err="1">
                <a:latin typeface="Georgia" panose="02040502050405020303" pitchFamily="18" charset="0"/>
              </a:rPr>
              <a:t>see</a:t>
            </a:r>
            <a:r>
              <a:rPr lang="nl-BE" altLang="nl-BE" sz="1400" b="1" dirty="0">
                <a:latin typeface="Georgia" panose="02040502050405020303" pitchFamily="18" charset="0"/>
              </a:rPr>
              <a:t> a </a:t>
            </a:r>
            <a:r>
              <a:rPr lang="nl-BE" altLang="nl-BE" sz="1400" b="1" dirty="0" err="1">
                <a:latin typeface="Georgia" panose="02040502050405020303" pitchFamily="18" charset="0"/>
              </a:rPr>
              <a:t>world</a:t>
            </a:r>
            <a:r>
              <a:rPr lang="nl-BE" altLang="nl-BE" sz="1400" b="1" dirty="0">
                <a:latin typeface="Georgia" panose="02040502050405020303" pitchFamily="18" charset="0"/>
              </a:rPr>
              <a:t> </a:t>
            </a:r>
            <a:r>
              <a:rPr lang="nl-BE" altLang="nl-BE" sz="1400" b="1" dirty="0" err="1">
                <a:latin typeface="Georgia" panose="02040502050405020303" pitchFamily="18" charset="0"/>
              </a:rPr>
              <a:t>where</a:t>
            </a:r>
            <a:r>
              <a:rPr lang="nl-BE" altLang="nl-BE" sz="1400" b="1" dirty="0">
                <a:latin typeface="Georgia" panose="02040502050405020303" pitchFamily="18" charset="0"/>
              </a:rPr>
              <a:t> </a:t>
            </a:r>
            <a:r>
              <a:rPr lang="nl-BE" altLang="nl-BE" sz="1400" b="1" dirty="0" err="1">
                <a:latin typeface="Georgia" panose="02040502050405020303" pitchFamily="18" charset="0"/>
              </a:rPr>
              <a:t>people</a:t>
            </a:r>
            <a:r>
              <a:rPr lang="nl-BE" altLang="nl-BE" sz="1400" b="1" dirty="0">
                <a:latin typeface="Georgia" panose="02040502050405020303" pitchFamily="18" charset="0"/>
              </a:rPr>
              <a:t> </a:t>
            </a:r>
            <a:r>
              <a:rPr lang="nl-BE" altLang="nl-BE" sz="1400" b="1" dirty="0" err="1">
                <a:latin typeface="Georgia" panose="02040502050405020303" pitchFamily="18" charset="0"/>
              </a:rPr>
              <a:t>unite</a:t>
            </a:r>
            <a:r>
              <a:rPr lang="nl-BE" altLang="nl-BE" sz="1400" b="1" dirty="0">
                <a:latin typeface="Georgia" panose="02040502050405020303" pitchFamily="18" charset="0"/>
              </a:rPr>
              <a:t> </a:t>
            </a:r>
            <a:r>
              <a:rPr lang="nl-BE" altLang="nl-BE" sz="1400" b="1" dirty="0" err="1">
                <a:latin typeface="Georgia" panose="02040502050405020303" pitchFamily="18" charset="0"/>
              </a:rPr>
              <a:t>and</a:t>
            </a:r>
            <a:r>
              <a:rPr lang="nl-BE" altLang="nl-BE" sz="1400" b="1" dirty="0">
                <a:latin typeface="Georgia" panose="02040502050405020303" pitchFamily="18" charset="0"/>
              </a:rPr>
              <a:t> take action </a:t>
            </a:r>
            <a:r>
              <a:rPr lang="nl-BE" altLang="nl-BE" sz="1400" b="1" dirty="0" err="1">
                <a:latin typeface="Georgia" panose="02040502050405020303" pitchFamily="18" charset="0"/>
              </a:rPr>
              <a:t>to</a:t>
            </a:r>
            <a:r>
              <a:rPr lang="nl-BE" altLang="nl-BE" sz="1400" b="1" dirty="0">
                <a:latin typeface="Georgia" panose="02040502050405020303" pitchFamily="18" charset="0"/>
              </a:rPr>
              <a:t> </a:t>
            </a:r>
            <a:r>
              <a:rPr lang="nl-BE" altLang="nl-BE" sz="1400" b="1" dirty="0" err="1">
                <a:latin typeface="Georgia" panose="02040502050405020303" pitchFamily="18" charset="0"/>
              </a:rPr>
              <a:t>create</a:t>
            </a:r>
            <a:r>
              <a:rPr lang="nl-BE" altLang="nl-BE" sz="1400" b="1" dirty="0">
                <a:latin typeface="Georgia" panose="02040502050405020303" pitchFamily="18" charset="0"/>
              </a:rPr>
              <a:t> </a:t>
            </a:r>
            <a:r>
              <a:rPr lang="nl-BE" altLang="nl-BE" sz="1400" b="1" dirty="0" err="1">
                <a:latin typeface="Georgia" panose="02040502050405020303" pitchFamily="18" charset="0"/>
              </a:rPr>
              <a:t>lasting</a:t>
            </a:r>
            <a:r>
              <a:rPr lang="nl-BE" altLang="nl-BE" sz="1400" b="1" dirty="0">
                <a:latin typeface="Georgia" panose="02040502050405020303" pitchFamily="18" charset="0"/>
              </a:rPr>
              <a:t> change — </a:t>
            </a:r>
            <a:r>
              <a:rPr lang="nl-BE" altLang="nl-BE" sz="1400" b="1" dirty="0" err="1">
                <a:latin typeface="Georgia" panose="02040502050405020303" pitchFamily="18" charset="0"/>
              </a:rPr>
              <a:t>across</a:t>
            </a:r>
            <a:r>
              <a:rPr lang="nl-BE" altLang="nl-BE" sz="1400" b="1" dirty="0">
                <a:latin typeface="Georgia" panose="02040502050405020303" pitchFamily="18" charset="0"/>
              </a:rPr>
              <a:t> </a:t>
            </a:r>
            <a:r>
              <a:rPr lang="nl-BE" altLang="nl-BE" sz="1400" b="1" dirty="0" err="1">
                <a:latin typeface="Georgia" panose="02040502050405020303" pitchFamily="18" charset="0"/>
              </a:rPr>
              <a:t>the</a:t>
            </a:r>
            <a:r>
              <a:rPr lang="nl-BE" altLang="nl-BE" sz="1400" b="1" dirty="0">
                <a:latin typeface="Georgia" panose="02040502050405020303" pitchFamily="18" charset="0"/>
              </a:rPr>
              <a:t> globe, in </a:t>
            </a:r>
            <a:r>
              <a:rPr lang="nl-BE" altLang="nl-BE" sz="1400" b="1" dirty="0" err="1">
                <a:latin typeface="Georgia" panose="02040502050405020303" pitchFamily="18" charset="0"/>
              </a:rPr>
              <a:t>our</a:t>
            </a:r>
            <a:r>
              <a:rPr lang="nl-BE" altLang="nl-BE" sz="1400" b="1" dirty="0">
                <a:latin typeface="Georgia" panose="02040502050405020303" pitchFamily="18" charset="0"/>
              </a:rPr>
              <a:t> </a:t>
            </a:r>
            <a:r>
              <a:rPr lang="nl-BE" altLang="nl-BE" sz="1400" b="1" dirty="0" err="1">
                <a:latin typeface="Georgia" panose="02040502050405020303" pitchFamily="18" charset="0"/>
              </a:rPr>
              <a:t>communities</a:t>
            </a:r>
            <a:r>
              <a:rPr lang="nl-BE" altLang="nl-BE" sz="1400" b="1" dirty="0">
                <a:latin typeface="Georgia" panose="02040502050405020303" pitchFamily="18" charset="0"/>
              </a:rPr>
              <a:t>, </a:t>
            </a:r>
            <a:r>
              <a:rPr lang="nl-BE" altLang="nl-BE" sz="1400" b="1" dirty="0" err="1">
                <a:latin typeface="Georgia" panose="02040502050405020303" pitchFamily="18" charset="0"/>
              </a:rPr>
              <a:t>and</a:t>
            </a:r>
            <a:r>
              <a:rPr lang="nl-BE" altLang="nl-BE" sz="1400" b="1" dirty="0">
                <a:latin typeface="Georgia" panose="02040502050405020303" pitchFamily="18" charset="0"/>
              </a:rPr>
              <a:t> in </a:t>
            </a:r>
            <a:r>
              <a:rPr lang="nl-BE" altLang="nl-BE" sz="1400" b="1" dirty="0" err="1">
                <a:latin typeface="Georgia" panose="02040502050405020303" pitchFamily="18" charset="0"/>
              </a:rPr>
              <a:t>ourselves</a:t>
            </a:r>
            <a:r>
              <a:rPr lang="nl-BE" altLang="nl-BE" sz="1400" b="1" dirty="0">
                <a:latin typeface="Georgia" panose="02040502050405020303" pitchFamily="18" charset="0"/>
              </a:rPr>
              <a:t>."</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165968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Het </a:t>
            </a:r>
            <a:r>
              <a:rPr lang="en-GB" dirty="0" err="1"/>
              <a:t>actieplan</a:t>
            </a:r>
            <a:r>
              <a:rPr lang="en-GB" dirty="0"/>
              <a:t> van Rotary is </a:t>
            </a:r>
            <a:r>
              <a:rPr lang="en-GB" dirty="0" err="1"/>
              <a:t>een</a:t>
            </a:r>
            <a:r>
              <a:rPr lang="en-GB" dirty="0"/>
              <a:t> </a:t>
            </a:r>
            <a:r>
              <a:rPr lang="en-GB" dirty="0" err="1"/>
              <a:t>uiteenzetting</a:t>
            </a:r>
            <a:r>
              <a:rPr lang="en-GB" dirty="0"/>
              <a:t> van </a:t>
            </a:r>
            <a:r>
              <a:rPr lang="en-GB" dirty="0" err="1"/>
              <a:t>enkele</a:t>
            </a:r>
            <a:r>
              <a:rPr lang="en-GB" dirty="0"/>
              <a:t> </a:t>
            </a:r>
            <a:r>
              <a:rPr lang="en-GB" dirty="0" err="1"/>
              <a:t>uren</a:t>
            </a:r>
            <a:r>
              <a:rPr lang="en-GB" dirty="0"/>
              <a:t> op </a:t>
            </a:r>
            <a:r>
              <a:rPr lang="en-GB" dirty="0" err="1"/>
              <a:t>zichzelf</a:t>
            </a:r>
            <a:r>
              <a:rPr lang="en-GB" dirty="0"/>
              <a:t>.  Maar </a:t>
            </a:r>
            <a:r>
              <a:rPr lang="en-GB" dirty="0" err="1"/>
              <a:t>dat</a:t>
            </a:r>
            <a:r>
              <a:rPr lang="en-GB" dirty="0"/>
              <a:t> </a:t>
            </a:r>
            <a:r>
              <a:rPr lang="en-GB" dirty="0" err="1"/>
              <a:t>gaan</a:t>
            </a:r>
            <a:r>
              <a:rPr lang="en-GB" dirty="0"/>
              <a:t> we </a:t>
            </a:r>
            <a:r>
              <a:rPr lang="en-GB" dirty="0" err="1"/>
              <a:t>hier</a:t>
            </a:r>
            <a:r>
              <a:rPr lang="en-GB" dirty="0"/>
              <a:t> </a:t>
            </a:r>
            <a:r>
              <a:rPr lang="en-GB" dirty="0" err="1"/>
              <a:t>niet</a:t>
            </a:r>
            <a:r>
              <a:rPr lang="en-GB" dirty="0"/>
              <a:t> </a:t>
            </a:r>
            <a:r>
              <a:rPr lang="en-GB" dirty="0" err="1"/>
              <a:t>doen</a:t>
            </a:r>
            <a:r>
              <a:rPr lang="en-GB" dirty="0"/>
              <a:t>.  We </a:t>
            </a:r>
            <a:r>
              <a:rPr lang="en-GB" dirty="0" err="1"/>
              <a:t>kunnen</a:t>
            </a:r>
            <a:r>
              <a:rPr lang="en-GB" dirty="0"/>
              <a:t> het </a:t>
            </a:r>
            <a:r>
              <a:rPr lang="en-GB" dirty="0" err="1"/>
              <a:t>eigenlijk</a:t>
            </a:r>
            <a:r>
              <a:rPr lang="en-GB" dirty="0"/>
              <a:t> </a:t>
            </a:r>
            <a:r>
              <a:rPr lang="en-GB" dirty="0" err="1"/>
              <a:t>ook</a:t>
            </a:r>
            <a:r>
              <a:rPr lang="en-GB" dirty="0"/>
              <a:t> in </a:t>
            </a:r>
            <a:r>
              <a:rPr lang="en-GB" dirty="0" err="1"/>
              <a:t>enkele</a:t>
            </a:r>
            <a:r>
              <a:rPr lang="en-GB" dirty="0"/>
              <a:t> </a:t>
            </a:r>
            <a:r>
              <a:rPr lang="en-GB" dirty="0" err="1"/>
              <a:t>zinnen</a:t>
            </a:r>
            <a:r>
              <a:rPr lang="en-GB" dirty="0"/>
              <a:t> </a:t>
            </a:r>
            <a:r>
              <a:rPr lang="en-GB" dirty="0" err="1"/>
              <a:t>samenvatten</a:t>
            </a:r>
            <a:r>
              <a:rPr lang="en-GB" dirty="0"/>
              <a:t>:</a:t>
            </a:r>
          </a:p>
          <a:p>
            <a:r>
              <a:rPr lang="en-GB" dirty="0"/>
              <a:t>Als we </a:t>
            </a:r>
            <a:r>
              <a:rPr lang="en-GB" dirty="0" err="1"/>
              <a:t>als</a:t>
            </a:r>
            <a:r>
              <a:rPr lang="en-GB" dirty="0"/>
              <a:t> Rotary </a:t>
            </a:r>
            <a:r>
              <a:rPr lang="en-GB" dirty="0" err="1"/>
              <a:t>meer</a:t>
            </a:r>
            <a:r>
              <a:rPr lang="en-GB" dirty="0"/>
              <a:t> impact </a:t>
            </a:r>
            <a:r>
              <a:rPr lang="en-GB" dirty="0" err="1"/>
              <a:t>willen</a:t>
            </a:r>
            <a:r>
              <a:rPr lang="en-GB" dirty="0"/>
              <a:t> </a:t>
            </a:r>
            <a:r>
              <a:rPr lang="en-GB" dirty="0" err="1"/>
              <a:t>hebben</a:t>
            </a:r>
            <a:r>
              <a:rPr lang="en-GB" dirty="0"/>
              <a:t>, dan </a:t>
            </a:r>
            <a:r>
              <a:rPr lang="en-GB" dirty="0" err="1"/>
              <a:t>moeten</a:t>
            </a:r>
            <a:r>
              <a:rPr lang="en-GB" dirty="0"/>
              <a:t> we met </a:t>
            </a:r>
            <a:r>
              <a:rPr lang="en-GB" dirty="0" err="1"/>
              <a:t>voldoende</a:t>
            </a:r>
            <a:r>
              <a:rPr lang="en-GB" dirty="0"/>
              <a:t> </a:t>
            </a:r>
            <a:r>
              <a:rPr lang="en-GB" dirty="0" err="1"/>
              <a:t>leden</a:t>
            </a:r>
            <a:r>
              <a:rPr lang="en-GB" dirty="0"/>
              <a:t> </a:t>
            </a:r>
            <a:r>
              <a:rPr lang="en-GB" dirty="0" err="1"/>
              <a:t>zijn</a:t>
            </a:r>
            <a:r>
              <a:rPr lang="en-GB" dirty="0"/>
              <a:t>.  Die </a:t>
            </a:r>
            <a:r>
              <a:rPr lang="en-GB" dirty="0" err="1"/>
              <a:t>leden</a:t>
            </a:r>
            <a:r>
              <a:rPr lang="en-GB" dirty="0"/>
              <a:t> </a:t>
            </a:r>
            <a:r>
              <a:rPr lang="en-GB" dirty="0" err="1"/>
              <a:t>moeten</a:t>
            </a:r>
            <a:r>
              <a:rPr lang="en-GB" dirty="0"/>
              <a:t> </a:t>
            </a:r>
            <a:r>
              <a:rPr lang="en-GB" dirty="0" err="1"/>
              <a:t>betrokken</a:t>
            </a:r>
            <a:r>
              <a:rPr lang="en-GB" dirty="0"/>
              <a:t> </a:t>
            </a:r>
            <a:r>
              <a:rPr lang="en-GB" dirty="0" err="1"/>
              <a:t>zijn</a:t>
            </a:r>
            <a:r>
              <a:rPr lang="en-GB" dirty="0"/>
              <a:t> en </a:t>
            </a:r>
            <a:r>
              <a:rPr lang="en-GB" dirty="0" err="1"/>
              <a:t>eventueel</a:t>
            </a:r>
            <a:r>
              <a:rPr lang="en-GB" dirty="0"/>
              <a:t> </a:t>
            </a:r>
            <a:r>
              <a:rPr lang="en-GB" dirty="0" err="1"/>
              <a:t>externe</a:t>
            </a:r>
            <a:r>
              <a:rPr lang="en-GB" dirty="0"/>
              <a:t> partners </a:t>
            </a:r>
            <a:r>
              <a:rPr lang="en-GB" dirty="0" err="1"/>
              <a:t>zoeken</a:t>
            </a:r>
            <a:r>
              <a:rPr lang="en-GB" dirty="0"/>
              <a:t> om </a:t>
            </a:r>
            <a:r>
              <a:rPr lang="en-GB" dirty="0" err="1"/>
              <a:t>samen</a:t>
            </a:r>
            <a:r>
              <a:rPr lang="en-GB" dirty="0"/>
              <a:t> </a:t>
            </a:r>
            <a:r>
              <a:rPr lang="en-GB" dirty="0" err="1"/>
              <a:t>te</a:t>
            </a:r>
            <a:r>
              <a:rPr lang="en-GB" dirty="0"/>
              <a:t> </a:t>
            </a:r>
            <a:r>
              <a:rPr lang="en-GB" dirty="0" err="1"/>
              <a:t>werken</a:t>
            </a:r>
            <a:r>
              <a:rPr lang="en-GB" dirty="0"/>
              <a:t>.  </a:t>
            </a:r>
            <a:r>
              <a:rPr lang="en-GB" dirty="0" err="1"/>
              <a:t>Bovendien</a:t>
            </a:r>
            <a:r>
              <a:rPr lang="en-GB" dirty="0"/>
              <a:t> </a:t>
            </a:r>
            <a:r>
              <a:rPr lang="en-GB" dirty="0" err="1"/>
              <a:t>moeten</a:t>
            </a:r>
            <a:r>
              <a:rPr lang="en-GB" dirty="0"/>
              <a:t> de </a:t>
            </a:r>
            <a:r>
              <a:rPr lang="en-GB" dirty="0" err="1"/>
              <a:t>leden</a:t>
            </a:r>
            <a:r>
              <a:rPr lang="en-GB" dirty="0"/>
              <a:t> </a:t>
            </a:r>
            <a:r>
              <a:rPr lang="en-GB" dirty="0" err="1"/>
              <a:t>bereid</a:t>
            </a:r>
            <a:r>
              <a:rPr lang="en-GB" dirty="0"/>
              <a:t> </a:t>
            </a:r>
            <a:r>
              <a:rPr lang="en-GB" dirty="0" err="1"/>
              <a:t>zijn</a:t>
            </a:r>
            <a:r>
              <a:rPr lang="en-GB" dirty="0"/>
              <a:t> mee </a:t>
            </a:r>
            <a:r>
              <a:rPr lang="en-GB" dirty="0" err="1"/>
              <a:t>te</a:t>
            </a:r>
            <a:r>
              <a:rPr lang="en-GB" dirty="0"/>
              <a:t> </a:t>
            </a:r>
            <a:r>
              <a:rPr lang="en-GB" dirty="0" err="1"/>
              <a:t>werken</a:t>
            </a:r>
            <a:r>
              <a:rPr lang="en-GB" dirty="0"/>
              <a:t> aan </a:t>
            </a:r>
            <a:r>
              <a:rPr lang="en-GB" dirty="0" err="1"/>
              <a:t>veranderingen</a:t>
            </a:r>
            <a:r>
              <a:rPr lang="en-GB" dirty="0"/>
              <a:t>, </a:t>
            </a:r>
            <a:r>
              <a:rPr lang="en-GB" dirty="0" err="1"/>
              <a:t>aangezien</a:t>
            </a:r>
            <a:r>
              <a:rPr lang="en-GB" dirty="0"/>
              <a:t> de </a:t>
            </a:r>
            <a:r>
              <a:rPr lang="en-GB" dirty="0" err="1"/>
              <a:t>wereld</a:t>
            </a:r>
            <a:r>
              <a:rPr lang="en-GB" dirty="0"/>
              <a:t> </a:t>
            </a:r>
            <a:r>
              <a:rPr lang="en-GB" dirty="0" err="1"/>
              <a:t>rondom</a:t>
            </a:r>
            <a:r>
              <a:rPr lang="en-GB" dirty="0"/>
              <a:t> </a:t>
            </a:r>
            <a:r>
              <a:rPr lang="en-GB" dirty="0" err="1"/>
              <a:t>ons</a:t>
            </a:r>
            <a:r>
              <a:rPr lang="en-GB" dirty="0"/>
              <a:t> steeds </a:t>
            </a:r>
            <a:r>
              <a:rPr lang="en-GB" dirty="0" err="1"/>
              <a:t>verandert</a:t>
            </a:r>
            <a:r>
              <a:rPr lang="en-GB" dirty="0"/>
              <a:t> en Rotary </a:t>
            </a:r>
            <a:r>
              <a:rPr lang="en-GB" dirty="0" err="1"/>
              <a:t>dit</a:t>
            </a:r>
            <a:r>
              <a:rPr lang="en-GB" dirty="0"/>
              <a:t> </a:t>
            </a:r>
            <a:r>
              <a:rPr lang="en-GB" dirty="0" err="1"/>
              <a:t>moet</a:t>
            </a:r>
            <a:r>
              <a:rPr lang="en-GB" dirty="0"/>
              <a:t> </a:t>
            </a:r>
            <a:r>
              <a:rPr lang="en-GB" dirty="0" err="1"/>
              <a:t>volgen</a:t>
            </a:r>
            <a:r>
              <a:rPr lang="en-GB" dirty="0"/>
              <a:t>.</a:t>
            </a:r>
            <a:endParaRPr lang="en-BE" dirty="0"/>
          </a:p>
          <a:p>
            <a:endParaRPr lang="en-BE" dirty="0"/>
          </a:p>
        </p:txBody>
      </p:sp>
      <p:sp>
        <p:nvSpPr>
          <p:cNvPr id="4" name="Slide Number Placeholder 3"/>
          <p:cNvSpPr>
            <a:spLocks noGrp="1"/>
          </p:cNvSpPr>
          <p:nvPr>
            <p:ph type="sldNum" sz="quarter" idx="5"/>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3576737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b="1" i="0" dirty="0">
                <a:solidFill>
                  <a:srgbClr val="39424A"/>
                </a:solidFill>
                <a:effectLst/>
                <a:latin typeface="Open Sans" panose="020B0606030504020204" pitchFamily="34" charset="0"/>
              </a:rPr>
              <a:t>Doel Rotary</a:t>
            </a:r>
          </a:p>
          <a:p>
            <a:pPr algn="l"/>
            <a:r>
              <a:rPr lang="nl-NL" b="0" i="0" dirty="0">
                <a:solidFill>
                  <a:srgbClr val="39424A"/>
                </a:solidFill>
                <a:effectLst/>
                <a:latin typeface="Open Sans" panose="020B0606030504020204" pitchFamily="34" charset="0"/>
              </a:rPr>
              <a:t>De doelstelling van Rotary komt kernachtig tot uitdrukking in haar lijfspreuk ‘Service </a:t>
            </a:r>
            <a:r>
              <a:rPr lang="nl-NL" b="0" i="0" dirty="0" err="1">
                <a:solidFill>
                  <a:srgbClr val="39424A"/>
                </a:solidFill>
                <a:effectLst/>
                <a:latin typeface="Open Sans" panose="020B0606030504020204" pitchFamily="34" charset="0"/>
              </a:rPr>
              <a:t>above</a:t>
            </a:r>
            <a:r>
              <a:rPr lang="nl-NL" b="0" i="0" dirty="0">
                <a:solidFill>
                  <a:srgbClr val="39424A"/>
                </a:solidFill>
                <a:effectLst/>
                <a:latin typeface="Open Sans" panose="020B0606030504020204" pitchFamily="34" charset="0"/>
              </a:rPr>
              <a:t> </a:t>
            </a:r>
            <a:r>
              <a:rPr lang="nl-NL" b="0" i="0" dirty="0" err="1">
                <a:solidFill>
                  <a:srgbClr val="39424A"/>
                </a:solidFill>
                <a:effectLst/>
                <a:latin typeface="Open Sans" panose="020B0606030504020204" pitchFamily="34" charset="0"/>
              </a:rPr>
              <a:t>Self</a:t>
            </a:r>
            <a:r>
              <a:rPr lang="nl-NL" b="0" i="0" dirty="0">
                <a:solidFill>
                  <a:srgbClr val="39424A"/>
                </a:solidFill>
                <a:effectLst/>
                <a:latin typeface="Open Sans" panose="020B0606030504020204" pitchFamily="34" charset="0"/>
              </a:rPr>
              <a:t>’. Bij Rotary doen we dat actief en maken we dat samen zichtbaar. Wij zijn </a:t>
            </a:r>
            <a:r>
              <a:rPr lang="nl-NL" b="0" i="1" dirty="0">
                <a:solidFill>
                  <a:srgbClr val="39424A"/>
                </a:solidFill>
                <a:effectLst/>
                <a:latin typeface="Open Sans" panose="020B0606030504020204" pitchFamily="34" charset="0"/>
              </a:rPr>
              <a:t>People of </a:t>
            </a:r>
            <a:r>
              <a:rPr lang="nl-NL" b="0" i="0" dirty="0">
                <a:solidFill>
                  <a:srgbClr val="39424A"/>
                </a:solidFill>
                <a:effectLst/>
                <a:latin typeface="Open Sans" panose="020B0606030504020204" pitchFamily="34" charset="0"/>
              </a:rPr>
              <a:t>Action. Iets van jezelf geven, dienstbaar zijn. Niet alleen door het mede opzetten van lokale en wereldomvattende fundraisingprojecten, maar ook door het ter beschikking stellen van je (vak)kennis.  </a:t>
            </a:r>
          </a:p>
          <a:p>
            <a:endParaRPr lang="en-US" b="1" dirty="0"/>
          </a:p>
        </p:txBody>
      </p:sp>
      <p:sp>
        <p:nvSpPr>
          <p:cNvPr id="4" name="Slide Number Placeholder 3"/>
          <p:cNvSpPr>
            <a:spLocks noGrp="1"/>
          </p:cNvSpPr>
          <p:nvPr>
            <p:ph type="sldNum" sz="quarter" idx="5"/>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124789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i="0" dirty="0">
                <a:solidFill>
                  <a:srgbClr val="39424A"/>
                </a:solidFill>
                <a:effectLst/>
                <a:latin typeface="Open Sans" panose="020B0606030504020204" pitchFamily="34" charset="0"/>
              </a:rPr>
              <a:t>De basis van Rotary is een weerspiegeling van onze kernwaarden — integriteit, diversiteit, service, leiderschap, en ‘fellowship’, vriendschap. Onze kernwaarden zijn de rode draad in onze beginselen.</a:t>
            </a:r>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548344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nl-BE" sz="2800" dirty="0">
                <a:latin typeface="Georgia" panose="02040502050405020303" pitchFamily="18" charset="0"/>
              </a:rPr>
              <a:t>De 4 vragen checklist</a:t>
            </a:r>
          </a:p>
          <a:p>
            <a:r>
              <a:rPr lang="nl-NL" altLang="nl-BE" sz="2800" dirty="0">
                <a:latin typeface="Georgia" panose="02040502050405020303" pitchFamily="18" charset="0"/>
              </a:rPr>
              <a:t>WAAR </a:t>
            </a:r>
            <a:r>
              <a:rPr lang="nl-NL" altLang="nl-BE" sz="2400" dirty="0">
                <a:latin typeface="Georgia" panose="02040502050405020303" pitchFamily="18" charset="0"/>
                <a:sym typeface="Wingdings" panose="05000000000000000000" pitchFamily="2" charset="2"/>
              </a:rPr>
              <a:t>	 Feiten checken &amp; Integriteit (grondhouding)</a:t>
            </a:r>
            <a:endParaRPr lang="nl-NL" altLang="nl-BE" sz="800" dirty="0">
              <a:latin typeface="Georgia" panose="02040502050405020303" pitchFamily="18" charset="0"/>
            </a:endParaRPr>
          </a:p>
          <a:p>
            <a:r>
              <a:rPr lang="nl-NL" altLang="nl-BE" sz="2800" dirty="0">
                <a:latin typeface="Georgia" panose="02040502050405020303" pitchFamily="18" charset="0"/>
              </a:rPr>
              <a:t>BILLIJK </a:t>
            </a:r>
            <a:r>
              <a:rPr lang="nl-NL" altLang="nl-BE" sz="2400" dirty="0">
                <a:latin typeface="Georgia" panose="02040502050405020303" pitchFamily="18" charset="0"/>
                <a:sym typeface="Wingdings" panose="05000000000000000000" pitchFamily="2" charset="2"/>
              </a:rPr>
              <a:t>	 Gelijkwaardigheid tussen stakeholders (Respect)</a:t>
            </a:r>
            <a:endParaRPr lang="nl-NL" altLang="nl-BE" sz="800" dirty="0">
              <a:latin typeface="Georgia" panose="02040502050405020303" pitchFamily="18" charset="0"/>
            </a:endParaRPr>
          </a:p>
          <a:p>
            <a:r>
              <a:rPr lang="nl-NL" altLang="nl-BE" sz="2800" dirty="0">
                <a:latin typeface="Georgia" panose="02040502050405020303" pitchFamily="18" charset="0"/>
              </a:rPr>
              <a:t>VERTROUWEN</a:t>
            </a:r>
            <a:r>
              <a:rPr lang="nl-NL" altLang="nl-BE" sz="2400" dirty="0">
                <a:latin typeface="Georgia" panose="02040502050405020303" pitchFamily="18" charset="0"/>
                <a:sym typeface="Wingdings" panose="05000000000000000000" pitchFamily="2" charset="2"/>
              </a:rPr>
              <a:t>	 Engagement &amp; Betrokkenheid (Gedrag)</a:t>
            </a:r>
            <a:endParaRPr lang="nl-NL" altLang="nl-BE" sz="800" dirty="0">
              <a:latin typeface="Georgia" panose="02040502050405020303" pitchFamily="18" charset="0"/>
            </a:endParaRPr>
          </a:p>
          <a:p>
            <a:r>
              <a:rPr lang="nl-NL" altLang="nl-BE" sz="2800" dirty="0">
                <a:latin typeface="Georgia" panose="02040502050405020303" pitchFamily="18" charset="0"/>
              </a:rPr>
              <a:t>VRIENDSCHAP</a:t>
            </a:r>
            <a:r>
              <a:rPr lang="nl-NL" altLang="nl-BE" sz="2400" dirty="0">
                <a:latin typeface="Georgia" panose="02040502050405020303" pitchFamily="18" charset="0"/>
                <a:sym typeface="Wingdings" panose="05000000000000000000" pitchFamily="2" charset="2"/>
              </a:rPr>
              <a:t>	 Empathie &amp; hechte Relaties (Gedrag)</a:t>
            </a:r>
            <a:endParaRPr lang="nl-NL" altLang="nl-BE" sz="800" dirty="0">
              <a:latin typeface="Georgia" panose="02040502050405020303" pitchFamily="18" charset="0"/>
            </a:endParaRPr>
          </a:p>
          <a:p>
            <a:r>
              <a:rPr lang="nl-NL" altLang="nl-BE" sz="2800" dirty="0">
                <a:latin typeface="Georgia" panose="02040502050405020303" pitchFamily="18" charset="0"/>
              </a:rPr>
              <a:t>TEN GOEDE van alle betrokken</a:t>
            </a:r>
          </a:p>
          <a:p>
            <a:pPr marL="457200" lvl="1"/>
            <a:r>
              <a:rPr lang="nl-NL" altLang="nl-BE" sz="2400" dirty="0">
                <a:latin typeface="Georgia" panose="02040502050405020303" pitchFamily="18" charset="0"/>
                <a:sym typeface="Wingdings" panose="05000000000000000000" pitchFamily="2" charset="2"/>
              </a:rPr>
              <a:t>	 Win-Win situatie (Verantwoordelijkheid)</a:t>
            </a:r>
            <a:endParaRPr lang="nl-NL" altLang="nl-BE" sz="2400" dirty="0">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906926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b="0" i="0" dirty="0">
                <a:solidFill>
                  <a:srgbClr val="39424A"/>
                </a:solidFill>
                <a:effectLst/>
                <a:latin typeface="Open Sans" panose="020B0606030504020204" pitchFamily="34" charset="0"/>
              </a:rPr>
              <a:t>Het kader voor onze clubactiviteiten wordt gevormd door de pijlers waar onze organisatie op rust: de vijf Avenues of Service  </a:t>
            </a:r>
          </a:p>
          <a:p>
            <a:pPr algn="l">
              <a:buFont typeface="Arial" panose="020B0604020202020204" pitchFamily="34" charset="0"/>
              <a:buChar char="•"/>
            </a:pPr>
            <a:r>
              <a:rPr lang="nl-NL" b="0" i="0" dirty="0">
                <a:solidFill>
                  <a:srgbClr val="39424A"/>
                </a:solidFill>
                <a:effectLst/>
                <a:latin typeface="Open Sans" panose="020B0606030504020204" pitchFamily="34" charset="0"/>
              </a:rPr>
              <a:t>Club Service richt zich op het versterken van de club. Een goede onderlinge verstandhouding en vriendschap, maar ook een aantrekkelijk, actief ontwikkelprogramma voor de leden zijn essentieel voor het goed functioneren van de club.  </a:t>
            </a:r>
          </a:p>
          <a:p>
            <a:pPr algn="l">
              <a:buFont typeface="Arial" panose="020B0604020202020204" pitchFamily="34" charset="0"/>
              <a:buChar char="•"/>
            </a:pPr>
            <a:r>
              <a:rPr lang="nl-NL" b="0" i="0" dirty="0" err="1">
                <a:solidFill>
                  <a:srgbClr val="39424A"/>
                </a:solidFill>
                <a:effectLst/>
                <a:latin typeface="Open Sans" panose="020B0606030504020204" pitchFamily="34" charset="0"/>
              </a:rPr>
              <a:t>Vocational</a:t>
            </a:r>
            <a:r>
              <a:rPr lang="nl-NL" b="0" i="0" dirty="0">
                <a:solidFill>
                  <a:srgbClr val="39424A"/>
                </a:solidFill>
                <a:effectLst/>
                <a:latin typeface="Open Sans" panose="020B0606030504020204" pitchFamily="34" charset="0"/>
              </a:rPr>
              <a:t> Service stimuleert Rotarians om integer te handelen en hun expertise in te zetten voor het oplossen van maatschappelijke problemen en behoeften.  </a:t>
            </a:r>
          </a:p>
          <a:p>
            <a:pPr algn="l">
              <a:buFont typeface="Arial" panose="020B0604020202020204" pitchFamily="34" charset="0"/>
              <a:buChar char="•"/>
            </a:pPr>
            <a:r>
              <a:rPr lang="nl-NL" b="0" i="0" dirty="0">
                <a:solidFill>
                  <a:srgbClr val="39424A"/>
                </a:solidFill>
                <a:effectLst/>
                <a:latin typeface="Open Sans" panose="020B0606030504020204" pitchFamily="34" charset="0"/>
              </a:rPr>
              <a:t>Community Service moedigt Rotarians aan om het welzijn van anderen in hun gemeenschap te verbeteren en zich in te zetten voor het algemeen belang.  </a:t>
            </a:r>
          </a:p>
          <a:p>
            <a:pPr algn="l">
              <a:buFont typeface="Arial" panose="020B0604020202020204" pitchFamily="34" charset="0"/>
              <a:buChar char="•"/>
            </a:pPr>
            <a:r>
              <a:rPr lang="nl-NL" b="0" i="0" dirty="0">
                <a:solidFill>
                  <a:srgbClr val="39424A"/>
                </a:solidFill>
                <a:effectLst/>
                <a:latin typeface="Open Sans" panose="020B0606030504020204" pitchFamily="34" charset="0"/>
              </a:rPr>
              <a:t>International Service ondersteunt Rotarians om mee te werken aan bevordering van vrede en begrip voor elkaar. De bijdrage aan deze avenue kan bestaan uit het sponsoren van internationale projecten of daarin participeren, het met behulp van leden ter plaatse opzetten van langdurige samen- werkingsverbanden om duurzame projecten te verwezenlijken, en het vinden van servicepartners in het buitenland.  Om dergelijke projecten financieel te ondersteunen is de Rotary Foundation opgericht, </a:t>
            </a:r>
            <a:r>
              <a:rPr lang="nl-NL" b="0" i="0" dirty="0" err="1">
                <a:solidFill>
                  <a:srgbClr val="39424A"/>
                </a:solidFill>
                <a:effectLst/>
                <a:latin typeface="Open Sans" panose="020B0606030504020204" pitchFamily="34" charset="0"/>
              </a:rPr>
              <a:t>Rotary’s</a:t>
            </a:r>
            <a:r>
              <a:rPr lang="nl-NL" b="0" i="0" dirty="0">
                <a:solidFill>
                  <a:srgbClr val="39424A"/>
                </a:solidFill>
                <a:effectLst/>
                <a:latin typeface="Open Sans" panose="020B0606030504020204" pitchFamily="34" charset="0"/>
              </a:rPr>
              <a:t> eigen goede doelenorganisatie. </a:t>
            </a:r>
          </a:p>
          <a:p>
            <a:pPr algn="l">
              <a:buFont typeface="Arial" panose="020B0604020202020204" pitchFamily="34" charset="0"/>
              <a:buChar char="•"/>
            </a:pPr>
            <a:r>
              <a:rPr lang="nl-NL" b="0" i="0" dirty="0" err="1">
                <a:solidFill>
                  <a:srgbClr val="39424A"/>
                </a:solidFill>
                <a:effectLst/>
                <a:latin typeface="Open Sans" panose="020B0606030504020204" pitchFamily="34" charset="0"/>
              </a:rPr>
              <a:t>Youth</a:t>
            </a:r>
            <a:r>
              <a:rPr lang="nl-NL" b="0" i="0" dirty="0">
                <a:solidFill>
                  <a:srgbClr val="39424A"/>
                </a:solidFill>
                <a:effectLst/>
                <a:latin typeface="Open Sans" panose="020B0606030504020204" pitchFamily="34" charset="0"/>
              </a:rPr>
              <a:t> Service erkent hoe belangrijk het is om jongeren en jonge professionals te ondersteunen in hun ontwikkeling door middel van programma’s zoals Rotaract, </a:t>
            </a:r>
            <a:r>
              <a:rPr lang="nl-NL" b="0" i="0" dirty="0" err="1">
                <a:solidFill>
                  <a:srgbClr val="39424A"/>
                </a:solidFill>
                <a:effectLst/>
                <a:latin typeface="Open Sans" panose="020B0606030504020204" pitchFamily="34" charset="0"/>
              </a:rPr>
              <a:t>Interact</a:t>
            </a:r>
            <a:r>
              <a:rPr lang="nl-NL" b="0" i="0" dirty="0">
                <a:solidFill>
                  <a:srgbClr val="39424A"/>
                </a:solidFill>
                <a:effectLst/>
                <a:latin typeface="Open Sans" panose="020B0606030504020204" pitchFamily="34" charset="0"/>
              </a:rPr>
              <a:t>, Rotary </a:t>
            </a:r>
            <a:r>
              <a:rPr lang="nl-NL" b="0" i="0" dirty="0" err="1">
                <a:solidFill>
                  <a:srgbClr val="39424A"/>
                </a:solidFill>
                <a:effectLst/>
                <a:latin typeface="Open Sans" panose="020B0606030504020204" pitchFamily="34" charset="0"/>
              </a:rPr>
              <a:t>Youth</a:t>
            </a:r>
            <a:r>
              <a:rPr lang="nl-NL" b="0" i="0" dirty="0">
                <a:solidFill>
                  <a:srgbClr val="39424A"/>
                </a:solidFill>
                <a:effectLst/>
                <a:latin typeface="Open Sans" panose="020B0606030504020204" pitchFamily="34" charset="0"/>
              </a:rPr>
              <a:t> </a:t>
            </a:r>
            <a:r>
              <a:rPr lang="nl-NL" b="0" i="0" dirty="0" err="1">
                <a:solidFill>
                  <a:srgbClr val="39424A"/>
                </a:solidFill>
                <a:effectLst/>
                <a:latin typeface="Open Sans" panose="020B0606030504020204" pitchFamily="34" charset="0"/>
              </a:rPr>
              <a:t>Leadership</a:t>
            </a:r>
            <a:r>
              <a:rPr lang="nl-NL" b="0" i="0" dirty="0">
                <a:solidFill>
                  <a:srgbClr val="39424A"/>
                </a:solidFill>
                <a:effectLst/>
                <a:latin typeface="Open Sans" panose="020B0606030504020204" pitchFamily="34" charset="0"/>
              </a:rPr>
              <a:t> </a:t>
            </a:r>
            <a:r>
              <a:rPr lang="nl-NL" b="0" i="0" dirty="0" err="1">
                <a:solidFill>
                  <a:srgbClr val="39424A"/>
                </a:solidFill>
                <a:effectLst/>
                <a:latin typeface="Open Sans" panose="020B0606030504020204" pitchFamily="34" charset="0"/>
              </a:rPr>
              <a:t>Awards</a:t>
            </a:r>
            <a:r>
              <a:rPr lang="nl-NL" b="0" i="0" dirty="0">
                <a:solidFill>
                  <a:srgbClr val="39424A"/>
                </a:solidFill>
                <a:effectLst/>
                <a:latin typeface="Open Sans" panose="020B0606030504020204" pitchFamily="34" charset="0"/>
              </a:rPr>
              <a:t> (RYLA), en Rotary </a:t>
            </a:r>
            <a:r>
              <a:rPr lang="nl-NL" b="0" i="0" dirty="0" err="1">
                <a:solidFill>
                  <a:srgbClr val="39424A"/>
                </a:solidFill>
                <a:effectLst/>
                <a:latin typeface="Open Sans" panose="020B0606030504020204" pitchFamily="34" charset="0"/>
              </a:rPr>
              <a:t>Youth</a:t>
            </a:r>
            <a:r>
              <a:rPr lang="nl-NL" b="0" i="0" dirty="0">
                <a:solidFill>
                  <a:srgbClr val="39424A"/>
                </a:solidFill>
                <a:effectLst/>
                <a:latin typeface="Open Sans" panose="020B0606030504020204" pitchFamily="34" charset="0"/>
              </a:rPr>
              <a:t> Exchange. </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2874159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b="0" i="0" dirty="0">
                <a:solidFill>
                  <a:srgbClr val="39424A"/>
                </a:solidFill>
                <a:effectLst/>
                <a:latin typeface="Open Sans" panose="020B0606030504020204" pitchFamily="34" charset="0"/>
              </a:rPr>
              <a:t>Om een zo groot mogelijke impact te realiseren ligt de focus op zeven onderwerpen. Bij het realiseren van deze duurzame projecten en activiteiten worden de clubs door de Rotary Foundation ondersteund. </a:t>
            </a:r>
          </a:p>
          <a:p>
            <a:pPr algn="l"/>
            <a:r>
              <a:rPr lang="nl-NL" b="0" i="0" dirty="0">
                <a:solidFill>
                  <a:srgbClr val="39424A"/>
                </a:solidFill>
                <a:effectLst/>
                <a:latin typeface="Open Sans" panose="020B0606030504020204" pitchFamily="34" charset="0"/>
              </a:rPr>
              <a:t>Rotary werkt in deze focusgebieden:  </a:t>
            </a:r>
          </a:p>
          <a:p>
            <a:pPr marL="171450" indent="-171450" algn="l">
              <a:buFont typeface="Arial" panose="020B0604020202020204" pitchFamily="34" charset="0"/>
              <a:buChar char="•"/>
            </a:pPr>
            <a:r>
              <a:rPr lang="nl-NL" b="0" i="0" dirty="0">
                <a:solidFill>
                  <a:srgbClr val="39424A"/>
                </a:solidFill>
                <a:effectLst/>
                <a:latin typeface="Open Sans" panose="020B0606030504020204" pitchFamily="34" charset="0"/>
              </a:rPr>
              <a:t>Preventie en behandeling van ziekten</a:t>
            </a:r>
          </a:p>
          <a:p>
            <a:pPr marL="171450" indent="-171450" algn="l">
              <a:buFont typeface="Arial" panose="020B0604020202020204" pitchFamily="34" charset="0"/>
              <a:buChar char="•"/>
            </a:pPr>
            <a:r>
              <a:rPr lang="nl-NL" b="0" i="0" dirty="0">
                <a:solidFill>
                  <a:srgbClr val="39424A"/>
                </a:solidFill>
                <a:effectLst/>
                <a:latin typeface="Open Sans" panose="020B0606030504020204" pitchFamily="34" charset="0"/>
              </a:rPr>
              <a:t>Water, </a:t>
            </a:r>
            <a:r>
              <a:rPr lang="nl-NL" b="0" i="0" dirty="0" err="1">
                <a:solidFill>
                  <a:srgbClr val="39424A"/>
                </a:solidFill>
                <a:effectLst/>
                <a:latin typeface="Open Sans" panose="020B0606030504020204" pitchFamily="34" charset="0"/>
              </a:rPr>
              <a:t>sanitatie</a:t>
            </a:r>
            <a:r>
              <a:rPr lang="nl-NL" b="0" i="0" dirty="0">
                <a:solidFill>
                  <a:srgbClr val="39424A"/>
                </a:solidFill>
                <a:effectLst/>
                <a:latin typeface="Open Sans" panose="020B0606030504020204" pitchFamily="34" charset="0"/>
              </a:rPr>
              <a:t> en hygiëne</a:t>
            </a:r>
          </a:p>
          <a:p>
            <a:pPr marL="171450" indent="-171450" algn="l">
              <a:buFont typeface="Arial" panose="020B0604020202020204" pitchFamily="34" charset="0"/>
              <a:buChar char="•"/>
            </a:pPr>
            <a:r>
              <a:rPr lang="nl-NL" b="0" i="0" dirty="0">
                <a:solidFill>
                  <a:srgbClr val="39424A"/>
                </a:solidFill>
                <a:effectLst/>
                <a:latin typeface="Open Sans" panose="020B0606030504020204" pitchFamily="34" charset="0"/>
              </a:rPr>
              <a:t>Basisonderwijs en alfabetisering</a:t>
            </a:r>
          </a:p>
          <a:p>
            <a:pPr marL="171450" indent="-171450" algn="l">
              <a:buFont typeface="Arial" panose="020B0604020202020204" pitchFamily="34" charset="0"/>
              <a:buChar char="•"/>
            </a:pPr>
            <a:r>
              <a:rPr lang="nl-NL" b="0" i="0" dirty="0">
                <a:solidFill>
                  <a:srgbClr val="39424A"/>
                </a:solidFill>
                <a:effectLst/>
                <a:latin typeface="Open Sans" panose="020B0606030504020204" pitchFamily="34" charset="0"/>
              </a:rPr>
              <a:t>Gezondheid van moeder en kind</a:t>
            </a:r>
          </a:p>
          <a:p>
            <a:pPr marL="171450" indent="-171450" algn="l">
              <a:buFont typeface="Arial" panose="020B0604020202020204" pitchFamily="34" charset="0"/>
              <a:buChar char="•"/>
            </a:pPr>
            <a:r>
              <a:rPr lang="nl-NL" b="0" i="0" dirty="0">
                <a:solidFill>
                  <a:srgbClr val="39424A"/>
                </a:solidFill>
                <a:effectLst/>
                <a:latin typeface="Open Sans" panose="020B0606030504020204" pitchFamily="34" charset="0"/>
              </a:rPr>
              <a:t>Vrede en conflictbeheersing</a:t>
            </a:r>
          </a:p>
          <a:p>
            <a:pPr marL="171450" indent="-171450" algn="l">
              <a:buFont typeface="Arial" panose="020B0604020202020204" pitchFamily="34" charset="0"/>
              <a:buChar char="•"/>
            </a:pPr>
            <a:r>
              <a:rPr lang="nl-NL" b="0" i="0" dirty="0">
                <a:solidFill>
                  <a:srgbClr val="39424A"/>
                </a:solidFill>
                <a:effectLst/>
                <a:latin typeface="Open Sans" panose="020B0606030504020204" pitchFamily="34" charset="0"/>
              </a:rPr>
              <a:t>Economische en sociale ontwikkeling</a:t>
            </a:r>
          </a:p>
          <a:p>
            <a:pPr marL="171450" indent="-171450" algn="l">
              <a:buFont typeface="Arial" panose="020B0604020202020204" pitchFamily="34" charset="0"/>
              <a:buChar char="•"/>
            </a:pPr>
            <a:r>
              <a:rPr lang="nl-NL" b="0" i="0" dirty="0">
                <a:solidFill>
                  <a:srgbClr val="39424A"/>
                </a:solidFill>
                <a:effectLst/>
                <a:latin typeface="Open Sans" panose="020B0606030504020204" pitchFamily="34" charset="0"/>
              </a:rPr>
              <a:t>Leefmilieu</a:t>
            </a:r>
          </a:p>
        </p:txBody>
      </p:sp>
      <p:sp>
        <p:nvSpPr>
          <p:cNvPr id="4" name="Slide Number Placeholder 3"/>
          <p:cNvSpPr>
            <a:spLocks noGrp="1"/>
          </p:cNvSpPr>
          <p:nvPr>
            <p:ph type="sldNum" sz="quarter" idx="5"/>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1801565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Project </a:t>
            </a:r>
            <a:r>
              <a:rPr lang="en-GB" dirty="0" err="1"/>
              <a:t>nummer</a:t>
            </a:r>
            <a:r>
              <a:rPr lang="en-GB" dirty="0"/>
              <a:t> 1 van Rotary: we </a:t>
            </a:r>
            <a:r>
              <a:rPr lang="en-GB" dirty="0" err="1"/>
              <a:t>willen</a:t>
            </a:r>
            <a:r>
              <a:rPr lang="en-GB" dirty="0"/>
              <a:t> Polio </a:t>
            </a:r>
            <a:r>
              <a:rPr lang="en-GB" dirty="0" err="1"/>
              <a:t>wereldwijd</a:t>
            </a:r>
            <a:r>
              <a:rPr lang="en-GB" dirty="0"/>
              <a:t> </a:t>
            </a:r>
            <a:r>
              <a:rPr lang="en-GB" dirty="0" err="1"/>
              <a:t>uitroeien</a:t>
            </a:r>
            <a:endParaRPr lang="en-BE" dirty="0"/>
          </a:p>
        </p:txBody>
      </p:sp>
      <p:sp>
        <p:nvSpPr>
          <p:cNvPr id="4" name="Slide Number Placeholder 3"/>
          <p:cNvSpPr>
            <a:spLocks noGrp="1"/>
          </p:cNvSpPr>
          <p:nvPr>
            <p:ph type="sldNum" sz="quarter" idx="5"/>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4253087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DISTRICT 2140</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35023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15570"/>
            <a:ext cx="11506200" cy="1215390"/>
          </a:xfrm>
        </p:spPr>
        <p:txBody>
          <a:bodyPr tIns="0" bIns="91440" anchor="ctr"/>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803163"/>
            <a:ext cx="11506199" cy="608248"/>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15569"/>
            <a:ext cx="11506200" cy="1424473"/>
          </a:xfrm>
        </p:spPr>
        <p:txBody>
          <a:bodyPr tIns="0" bIns="91440" anchor="ctr"/>
          <a:lstStyle>
            <a:lvl1pPr>
              <a:defRPr cap="all" baseline="0">
                <a:solidFill>
                  <a:srgbClr val="00B0F0"/>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1"/>
            <a:ext cx="12192000" cy="136732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3" name="Title 1">
            <a:extLst>
              <a:ext uri="{FF2B5EF4-FFF2-40B4-BE49-F238E27FC236}">
                <a16:creationId xmlns:a16="http://schemas.microsoft.com/office/drawing/2014/main" id="{16B48888-D096-F90E-6C57-108EF1044E11}"/>
              </a:ext>
            </a:extLst>
          </p:cNvPr>
          <p:cNvSpPr>
            <a:spLocks noGrp="1"/>
          </p:cNvSpPr>
          <p:nvPr>
            <p:ph type="title"/>
          </p:nvPr>
        </p:nvSpPr>
        <p:spPr>
          <a:xfrm>
            <a:off x="381000" y="115570"/>
            <a:ext cx="11506200" cy="1215390"/>
          </a:xfrm>
        </p:spPr>
        <p:txBody>
          <a:bodyPr tIns="0" bIns="91440" anchor="ctr"/>
          <a:lstStyle>
            <a:lvl1pPr>
              <a:defRPr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5730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1800" dirty="0">
              <a:solidFill>
                <a:prstClr val="white"/>
              </a:solidFill>
            </a:endParaRPr>
          </a:p>
        </p:txBody>
      </p:sp>
      <p:sp>
        <p:nvSpPr>
          <p:cNvPr id="2" name="Title 1"/>
          <p:cNvSpPr>
            <a:spLocks noGrp="1"/>
          </p:cNvSpPr>
          <p:nvPr>
            <p:ph type="title"/>
          </p:nvPr>
        </p:nvSpPr>
        <p:spPr>
          <a:xfrm>
            <a:off x="609600" y="357129"/>
            <a:ext cx="11582401" cy="533400"/>
          </a:xfrm>
          <a:prstGeom prst="rect">
            <a:avLst/>
          </a:prstGeom>
        </p:spPr>
        <p:txBody>
          <a:bodyPr lIns="0" tIns="0" rIns="0" bIns="0" anchor="ctr" anchorCtr="0">
            <a:normAutofit/>
          </a:bodyPr>
          <a:lstStyle>
            <a:lvl1pPr marL="90000" algn="l">
              <a:spcBef>
                <a:spcPts val="0"/>
              </a:spcBef>
              <a:defRPr sz="280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094510"/>
            <a:ext cx="10972800" cy="4650658"/>
          </a:xfrm>
          <a:prstGeom prst="rect">
            <a:avLst/>
          </a:prstGeom>
        </p:spPr>
        <p:txBody>
          <a:bodyPr/>
          <a:lstStyle>
            <a:lvl1pPr>
              <a:defRPr sz="2400">
                <a:solidFill>
                  <a:srgbClr val="58585A"/>
                </a:solidFill>
                <a:latin typeface="Arial" panose="020B0604020202020204" pitchFamily="34" charset="0"/>
                <a:cs typeface="Arial" panose="020B0604020202020204" pitchFamily="34" charset="0"/>
              </a:defRPr>
            </a:lvl1pPr>
            <a:lvl2pPr>
              <a:defRPr sz="2000">
                <a:solidFill>
                  <a:srgbClr val="58585A"/>
                </a:solidFill>
                <a:latin typeface="Arial" panose="020B0604020202020204" pitchFamily="34" charset="0"/>
                <a:cs typeface="Arial" panose="020B0604020202020204" pitchFamily="34" charset="0"/>
              </a:defRPr>
            </a:lvl2pPr>
            <a:lvl3pPr>
              <a:defRPr sz="1800">
                <a:solidFill>
                  <a:srgbClr val="58585A"/>
                </a:solidFill>
                <a:latin typeface="Arial" panose="020B0604020202020204" pitchFamily="34" charset="0"/>
                <a:cs typeface="Arial" panose="020B0604020202020204" pitchFamily="34" charset="0"/>
              </a:defRPr>
            </a:lvl3pPr>
            <a:lvl4pPr>
              <a:defRPr sz="1400">
                <a:solidFill>
                  <a:srgbClr val="58585A"/>
                </a:solidFill>
                <a:latin typeface="Arial" panose="020B0604020202020204" pitchFamily="34" charset="0"/>
                <a:cs typeface="Arial" panose="020B0604020202020204" pitchFamily="34" charset="0"/>
              </a:defRPr>
            </a:lvl4pPr>
            <a:lvl5pPr>
              <a:defRPr sz="1400">
                <a:solidFill>
                  <a:srgbClr val="58585A"/>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0459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65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07768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1"/>
            <a:ext cx="12192000" cy="136732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1655612"/>
            <a:ext cx="11506199" cy="4521352"/>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3" name="Title 1">
            <a:extLst>
              <a:ext uri="{FF2B5EF4-FFF2-40B4-BE49-F238E27FC236}">
                <a16:creationId xmlns:a16="http://schemas.microsoft.com/office/drawing/2014/main" id="{4FB6DA39-D8EC-1D45-9113-9BBFA0EBC738}"/>
              </a:ext>
            </a:extLst>
          </p:cNvPr>
          <p:cNvSpPr>
            <a:spLocks noGrp="1"/>
          </p:cNvSpPr>
          <p:nvPr>
            <p:ph type="title"/>
          </p:nvPr>
        </p:nvSpPr>
        <p:spPr>
          <a:xfrm>
            <a:off x="381000" y="115570"/>
            <a:ext cx="11506200" cy="1215390"/>
          </a:xfrm>
        </p:spPr>
        <p:txBody>
          <a:bodyPr tIns="0" bIns="91440" anchor="ctr"/>
          <a:lstStyle>
            <a:lvl1pPr>
              <a:defRPr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pic>
        <p:nvPicPr>
          <p:cNvPr id="29" name="Afbeelding 28">
            <a:extLst>
              <a:ext uri="{FF2B5EF4-FFF2-40B4-BE49-F238E27FC236}">
                <a16:creationId xmlns:a16="http://schemas.microsoft.com/office/drawing/2014/main" id="{6B019A4D-C6D9-4FFC-9805-2E615D5E1A2F}"/>
              </a:ext>
            </a:extLst>
          </p:cNvPr>
          <p:cNvPicPr>
            <a:picLocks noChangeAspect="1"/>
          </p:cNvPicPr>
          <p:nvPr userDrawn="1"/>
        </p:nvPicPr>
        <p:blipFill rotWithShape="1">
          <a:blip r:embed="rId26">
            <a:extLst>
              <a:ext uri="{28A0092B-C50C-407E-A947-70E740481C1C}">
                <a14:useLocalDpi xmlns:a14="http://schemas.microsoft.com/office/drawing/2010/main" val="0"/>
              </a:ext>
            </a:extLst>
          </a:blip>
          <a:srcRect l="49898" t="24483" r="4260" b="25839"/>
          <a:stretch/>
        </p:blipFill>
        <p:spPr>
          <a:xfrm>
            <a:off x="327563" y="5910742"/>
            <a:ext cx="1669052" cy="716363"/>
          </a:xfrm>
          <a:prstGeom prst="rect">
            <a:avLst/>
          </a:prstGeom>
        </p:spPr>
      </p:pic>
      <p:pic>
        <p:nvPicPr>
          <p:cNvPr id="17" name="Afbeelding 16">
            <a:extLst>
              <a:ext uri="{FF2B5EF4-FFF2-40B4-BE49-F238E27FC236}">
                <a16:creationId xmlns:a16="http://schemas.microsoft.com/office/drawing/2014/main" id="{1C62B311-72D9-43C3-ADEB-1A2451F2B197}"/>
              </a:ext>
            </a:extLst>
          </p:cNvPr>
          <p:cNvPicPr>
            <a:picLocks noChangeAspect="1"/>
          </p:cNvPicPr>
          <p:nvPr userDrawn="1"/>
        </p:nvPicPr>
        <p:blipFill rotWithShape="1">
          <a:blip r:embed="rId27">
            <a:extLst>
              <a:ext uri="{28A0092B-C50C-407E-A947-70E740481C1C}">
                <a14:useLocalDpi xmlns:a14="http://schemas.microsoft.com/office/drawing/2010/main" val="0"/>
              </a:ext>
            </a:extLst>
          </a:blip>
          <a:srcRect l="50000" t="34804" r="5179" b="29249"/>
          <a:stretch/>
        </p:blipFill>
        <p:spPr>
          <a:xfrm>
            <a:off x="10188028" y="5931796"/>
            <a:ext cx="1793415" cy="782464"/>
          </a:xfrm>
          <a:prstGeom prst="rect">
            <a:avLst/>
          </a:prstGeom>
        </p:spPr>
      </p:pic>
    </p:spTree>
    <p:custDataLst>
      <p:tags r:id="rId25"/>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84"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86" r:id="rId22"/>
    <p:sldLayoutId id="2147483687" r:id="rId2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9.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7A6F52-9503-9313-4352-8161DF4E586E}"/>
              </a:ext>
            </a:extLst>
          </p:cNvPr>
          <p:cNvSpPr>
            <a:spLocks noGrp="1"/>
          </p:cNvSpPr>
          <p:nvPr>
            <p:ph type="title"/>
          </p:nvPr>
        </p:nvSpPr>
        <p:spPr/>
        <p:txBody>
          <a:bodyPr/>
          <a:lstStyle/>
          <a:p>
            <a:r>
              <a:rPr lang="en-US" dirty="0"/>
              <a:t>ROTARY BASICS</a:t>
            </a:r>
          </a:p>
        </p:txBody>
      </p:sp>
    </p:spTree>
    <p:extLst>
      <p:ext uri="{BB962C8B-B14F-4D97-AF65-F5344CB8AC3E}">
        <p14:creationId xmlns:p14="http://schemas.microsoft.com/office/powerpoint/2010/main" val="850440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Afbeelding 4" descr="Rotary Founda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0120" y="2148114"/>
            <a:ext cx="8011888" cy="200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AutoShape 4" descr="Afbeeldingsresultaat voor 6 focusgebiedenvan rotary"/>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hangingPunct="1"/>
            <a:endParaRPr lang="nl-NL" altLang="nl-BE"/>
          </a:p>
        </p:txBody>
      </p:sp>
      <p:sp>
        <p:nvSpPr>
          <p:cNvPr id="2" name="Title 1">
            <a:extLst>
              <a:ext uri="{FF2B5EF4-FFF2-40B4-BE49-F238E27FC236}">
                <a16:creationId xmlns:a16="http://schemas.microsoft.com/office/drawing/2014/main" id="{C5B3A0C4-F3FB-186D-0BE8-F8A0E8357D82}"/>
              </a:ext>
            </a:extLst>
          </p:cNvPr>
          <p:cNvSpPr>
            <a:spLocks noGrp="1"/>
          </p:cNvSpPr>
          <p:nvPr>
            <p:ph type="title"/>
          </p:nvPr>
        </p:nvSpPr>
        <p:spPr/>
        <p:txBody>
          <a:bodyPr/>
          <a:lstStyle/>
          <a:p>
            <a:r>
              <a:rPr lang="en-US" dirty="0"/>
              <a:t>TRF = The Rotary Foundation</a:t>
            </a:r>
          </a:p>
        </p:txBody>
      </p:sp>
    </p:spTree>
    <p:extLst>
      <p:ext uri="{BB962C8B-B14F-4D97-AF65-F5344CB8AC3E}">
        <p14:creationId xmlns:p14="http://schemas.microsoft.com/office/powerpoint/2010/main" val="3762004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jdelijke aanduiding voor inhoud 2"/>
          <p:cNvSpPr>
            <a:spLocks noGrp="1"/>
          </p:cNvSpPr>
          <p:nvPr>
            <p:ph idx="1"/>
          </p:nvPr>
        </p:nvSpPr>
        <p:spPr/>
        <p:txBody>
          <a:bodyPr/>
          <a:lstStyle/>
          <a:p>
            <a:r>
              <a:rPr lang="nl-NL" altLang="nl-BE" dirty="0"/>
              <a:t>Opgericht in 1917 door </a:t>
            </a:r>
            <a:r>
              <a:rPr lang="nl-NL" altLang="nl-BE" dirty="0" err="1"/>
              <a:t>Arch</a:t>
            </a:r>
            <a:r>
              <a:rPr lang="nl-NL" altLang="nl-BE" dirty="0"/>
              <a:t> C. Klump met $ 26,50 en </a:t>
            </a:r>
            <a:br>
              <a:rPr lang="nl-NL" altLang="nl-BE" dirty="0"/>
            </a:br>
            <a:r>
              <a:rPr lang="nl-NL" altLang="nl-BE" dirty="0"/>
              <a:t>	vandaag meer dan 1 miljard $.</a:t>
            </a:r>
          </a:p>
          <a:p>
            <a:endParaRPr lang="nl-NL" altLang="nl-BE" dirty="0"/>
          </a:p>
          <a:p>
            <a:endParaRPr lang="nl-NL" altLang="nl-BE" dirty="0"/>
          </a:p>
          <a:p>
            <a:endParaRPr lang="nl-NL" altLang="nl-BE" dirty="0"/>
          </a:p>
          <a:p>
            <a:endParaRPr lang="nl-NL" altLang="nl-BE" dirty="0"/>
          </a:p>
          <a:p>
            <a:endParaRPr lang="nl-NL" altLang="nl-BE" dirty="0"/>
          </a:p>
          <a:p>
            <a:endParaRPr lang="nl-NL" altLang="nl-BE" dirty="0"/>
          </a:p>
          <a:p>
            <a:r>
              <a:rPr lang="nl-NL" altLang="nl-BE" dirty="0"/>
              <a:t>Doel 2025: 2,5 miljard $</a:t>
            </a:r>
          </a:p>
          <a:p>
            <a:endParaRPr lang="nl-NL" altLang="nl-BE" dirty="0"/>
          </a:p>
          <a:p>
            <a:endParaRPr lang="nl-NL" altLang="nl-BE" dirty="0"/>
          </a:p>
          <a:p>
            <a:endParaRPr lang="nl-NL" altLang="nl-BE" dirty="0"/>
          </a:p>
          <a:p>
            <a:endParaRPr lang="nl-NL" altLang="nl-BE" dirty="0"/>
          </a:p>
        </p:txBody>
      </p:sp>
      <p:sp>
        <p:nvSpPr>
          <p:cNvPr id="38914" name="Titel 1"/>
          <p:cNvSpPr>
            <a:spLocks noGrp="1"/>
          </p:cNvSpPr>
          <p:nvPr>
            <p:ph type="title"/>
          </p:nvPr>
        </p:nvSpPr>
        <p:spPr/>
        <p:txBody>
          <a:bodyPr/>
          <a:lstStyle/>
          <a:p>
            <a:r>
              <a:rPr lang="nl-NL" altLang="nl-BE" dirty="0"/>
              <a:t>The Foundation </a:t>
            </a:r>
            <a:r>
              <a:rPr lang="mr-IN" altLang="nl-BE" dirty="0"/>
              <a:t>–</a:t>
            </a:r>
            <a:r>
              <a:rPr lang="nl-NL" altLang="nl-BE" dirty="0"/>
              <a:t> Haar oorsprong</a:t>
            </a:r>
          </a:p>
        </p:txBody>
      </p:sp>
      <p:pic>
        <p:nvPicPr>
          <p:cNvPr id="38916" name="Afbeelding 3" descr="Every Rotarian every yea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206750"/>
            <a:ext cx="25908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647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AD72A-53A0-7291-022E-FB606A69AF32}"/>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6766FE8C-D596-9987-AE05-18928B0C5E6E}"/>
              </a:ext>
            </a:extLst>
          </p:cNvPr>
          <p:cNvSpPr>
            <a:spLocks noGrp="1"/>
          </p:cNvSpPr>
          <p:nvPr>
            <p:ph type="sldNum" sz="quarter" idx="12"/>
          </p:nvPr>
        </p:nvSpPr>
        <p:spPr/>
        <p:txBody>
          <a:bodyPr/>
          <a:lstStyle/>
          <a:p>
            <a:fld id="{97A94E25-127B-4C48-AF96-44BA7B823777}" type="slidenum">
              <a:rPr lang="en-US" smtClean="0"/>
              <a:pPr/>
              <a:t>12</a:t>
            </a:fld>
            <a:endParaRPr lang="en-US" dirty="0"/>
          </a:p>
        </p:txBody>
      </p:sp>
      <p:sp>
        <p:nvSpPr>
          <p:cNvPr id="4" name="Title 3">
            <a:extLst>
              <a:ext uri="{FF2B5EF4-FFF2-40B4-BE49-F238E27FC236}">
                <a16:creationId xmlns:a16="http://schemas.microsoft.com/office/drawing/2014/main" id="{B1E328FA-13A4-ED5C-031D-6FDAF9C8992D}"/>
              </a:ext>
            </a:extLst>
          </p:cNvPr>
          <p:cNvSpPr>
            <a:spLocks noGrp="1"/>
          </p:cNvSpPr>
          <p:nvPr>
            <p:ph type="title"/>
          </p:nvPr>
        </p:nvSpPr>
        <p:spPr/>
        <p:txBody>
          <a:bodyPr/>
          <a:lstStyle/>
          <a:p>
            <a:r>
              <a:rPr lang="en-US" dirty="0"/>
              <a:t>People of action</a:t>
            </a:r>
          </a:p>
        </p:txBody>
      </p:sp>
      <p:pic>
        <p:nvPicPr>
          <p:cNvPr id="6" name="Picture 5">
            <a:extLst>
              <a:ext uri="{FF2B5EF4-FFF2-40B4-BE49-F238E27FC236}">
                <a16:creationId xmlns:a16="http://schemas.microsoft.com/office/drawing/2014/main" id="{7266BAC8-F547-5C54-3595-0D63394A88E3}"/>
              </a:ext>
            </a:extLst>
          </p:cNvPr>
          <p:cNvPicPr>
            <a:picLocks noChangeAspect="1"/>
          </p:cNvPicPr>
          <p:nvPr/>
        </p:nvPicPr>
        <p:blipFill>
          <a:blip r:embed="rId2"/>
          <a:stretch>
            <a:fillRect/>
          </a:stretch>
        </p:blipFill>
        <p:spPr>
          <a:xfrm>
            <a:off x="0" y="8018"/>
            <a:ext cx="12192000" cy="6841964"/>
          </a:xfrm>
          <a:prstGeom prst="rect">
            <a:avLst/>
          </a:prstGeom>
        </p:spPr>
      </p:pic>
    </p:spTree>
    <p:extLst>
      <p:ext uri="{BB962C8B-B14F-4D97-AF65-F5344CB8AC3E}">
        <p14:creationId xmlns:p14="http://schemas.microsoft.com/office/powerpoint/2010/main" val="552551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546528D-0357-B6A3-5668-16F016F3C18A}"/>
              </a:ext>
            </a:extLst>
          </p:cNvPr>
          <p:cNvPicPr>
            <a:picLocks noChangeAspect="1"/>
          </p:cNvPicPr>
          <p:nvPr/>
        </p:nvPicPr>
        <p:blipFill rotWithShape="1">
          <a:blip r:embed="rId3"/>
          <a:srcRect l="6490" r="14987" b="1818"/>
          <a:stretch/>
        </p:blipFill>
        <p:spPr>
          <a:xfrm>
            <a:off x="2046676" y="1307008"/>
            <a:ext cx="3981311" cy="5550992"/>
          </a:xfrm>
          <a:prstGeom prst="rect">
            <a:avLst/>
          </a:prstGeom>
        </p:spPr>
      </p:pic>
      <p:sp>
        <p:nvSpPr>
          <p:cNvPr id="2" name="Tekstvak 1">
            <a:extLst>
              <a:ext uri="{FF2B5EF4-FFF2-40B4-BE49-F238E27FC236}">
                <a16:creationId xmlns:a16="http://schemas.microsoft.com/office/drawing/2014/main" id="{E6F7DF27-FB5A-4B57-A5D7-9A5F74EAA877}"/>
              </a:ext>
            </a:extLst>
          </p:cNvPr>
          <p:cNvSpPr txBox="1"/>
          <p:nvPr/>
        </p:nvSpPr>
        <p:spPr>
          <a:xfrm>
            <a:off x="6737267" y="2951946"/>
            <a:ext cx="5052986" cy="954107"/>
          </a:xfrm>
          <a:prstGeom prst="rect">
            <a:avLst/>
          </a:prstGeom>
          <a:noFill/>
        </p:spPr>
        <p:txBody>
          <a:bodyPr wrap="none" rtlCol="0">
            <a:spAutoFit/>
          </a:bodyPr>
          <a:lstStyle/>
          <a:p>
            <a:r>
              <a:rPr lang="nl-BE" sz="2800" dirty="0">
                <a:solidFill>
                  <a:srgbClr val="0070C0"/>
                </a:solidFill>
                <a:latin typeface="Bahnschrift SemiBold" panose="020B0502040204020203" pitchFamily="34" charset="0"/>
              </a:rPr>
              <a:t>#1. Complete </a:t>
            </a:r>
            <a:r>
              <a:rPr lang="nl-BE" sz="2800" dirty="0" err="1">
                <a:solidFill>
                  <a:srgbClr val="0070C0"/>
                </a:solidFill>
                <a:latin typeface="Bahnschrift SemiBold" panose="020B0502040204020203" pitchFamily="34" charset="0"/>
              </a:rPr>
              <a:t>eradication</a:t>
            </a:r>
            <a:r>
              <a:rPr lang="nl-BE" sz="2800" dirty="0">
                <a:solidFill>
                  <a:srgbClr val="0070C0"/>
                </a:solidFill>
                <a:latin typeface="Bahnschrift SemiBold" panose="020B0502040204020203" pitchFamily="34" charset="0"/>
              </a:rPr>
              <a:t> WPV </a:t>
            </a:r>
          </a:p>
          <a:p>
            <a:r>
              <a:rPr lang="nl-BE" sz="2800" dirty="0">
                <a:solidFill>
                  <a:srgbClr val="0070C0"/>
                </a:solidFill>
                <a:latin typeface="Bahnschrift SemiBold" panose="020B0502040204020203" pitchFamily="34" charset="0"/>
              </a:rPr>
              <a:t>      in Pakistan &amp; Afghanistan </a:t>
            </a:r>
          </a:p>
        </p:txBody>
      </p:sp>
      <p:sp>
        <p:nvSpPr>
          <p:cNvPr id="4" name="Tekstvak 3">
            <a:extLst>
              <a:ext uri="{FF2B5EF4-FFF2-40B4-BE49-F238E27FC236}">
                <a16:creationId xmlns:a16="http://schemas.microsoft.com/office/drawing/2014/main" id="{575DA23F-DAA0-B72D-5084-62B4BDBE4021}"/>
              </a:ext>
            </a:extLst>
          </p:cNvPr>
          <p:cNvSpPr txBox="1"/>
          <p:nvPr/>
        </p:nvSpPr>
        <p:spPr>
          <a:xfrm>
            <a:off x="6807354" y="4121329"/>
            <a:ext cx="4315605" cy="523220"/>
          </a:xfrm>
          <a:prstGeom prst="rect">
            <a:avLst/>
          </a:prstGeom>
          <a:noFill/>
        </p:spPr>
        <p:txBody>
          <a:bodyPr wrap="none" rtlCol="0">
            <a:spAutoFit/>
          </a:bodyPr>
          <a:lstStyle/>
          <a:p>
            <a:r>
              <a:rPr lang="nl-BE" sz="2800" dirty="0">
                <a:solidFill>
                  <a:srgbClr val="0070C0"/>
                </a:solidFill>
                <a:latin typeface="Bahnschrift SemiBold" panose="020B0502040204020203" pitchFamily="34" charset="0"/>
              </a:rPr>
              <a:t>#2. Stop </a:t>
            </a:r>
            <a:r>
              <a:rPr lang="nl-BE" sz="2800" dirty="0" err="1">
                <a:solidFill>
                  <a:srgbClr val="0070C0"/>
                </a:solidFill>
                <a:latin typeface="Bahnschrift SemiBold" panose="020B0502040204020203" pitchFamily="34" charset="0"/>
              </a:rPr>
              <a:t>Circulating</a:t>
            </a:r>
            <a:r>
              <a:rPr lang="nl-BE" sz="2800" dirty="0">
                <a:solidFill>
                  <a:srgbClr val="0070C0"/>
                </a:solidFill>
                <a:latin typeface="Bahnschrift SemiBold" panose="020B0502040204020203" pitchFamily="34" charset="0"/>
              </a:rPr>
              <a:t> VDPV</a:t>
            </a:r>
          </a:p>
        </p:txBody>
      </p:sp>
      <p:pic>
        <p:nvPicPr>
          <p:cNvPr id="6" name="Picture 5">
            <a:extLst>
              <a:ext uri="{FF2B5EF4-FFF2-40B4-BE49-F238E27FC236}">
                <a16:creationId xmlns:a16="http://schemas.microsoft.com/office/drawing/2014/main" id="{1946923C-C3DF-9357-7E95-B65ED42608C1}"/>
              </a:ext>
            </a:extLst>
          </p:cNvPr>
          <p:cNvPicPr>
            <a:picLocks noChangeAspect="1"/>
          </p:cNvPicPr>
          <p:nvPr/>
        </p:nvPicPr>
        <p:blipFill>
          <a:blip r:embed="rId4"/>
          <a:stretch>
            <a:fillRect/>
          </a:stretch>
        </p:blipFill>
        <p:spPr>
          <a:xfrm>
            <a:off x="1079476" y="62345"/>
            <a:ext cx="10173223" cy="1244664"/>
          </a:xfrm>
          <a:prstGeom prst="rect">
            <a:avLst/>
          </a:prstGeom>
        </p:spPr>
      </p:pic>
      <p:sp>
        <p:nvSpPr>
          <p:cNvPr id="7" name="Tekstvak 3">
            <a:extLst>
              <a:ext uri="{FF2B5EF4-FFF2-40B4-BE49-F238E27FC236}">
                <a16:creationId xmlns:a16="http://schemas.microsoft.com/office/drawing/2014/main" id="{BB49B186-348E-E5DC-C317-D2FEC2C00C21}"/>
              </a:ext>
            </a:extLst>
          </p:cNvPr>
          <p:cNvSpPr txBox="1"/>
          <p:nvPr/>
        </p:nvSpPr>
        <p:spPr>
          <a:xfrm>
            <a:off x="6932045" y="6180268"/>
            <a:ext cx="2433680" cy="461665"/>
          </a:xfrm>
          <a:prstGeom prst="rect">
            <a:avLst/>
          </a:prstGeom>
          <a:noFill/>
        </p:spPr>
        <p:txBody>
          <a:bodyPr wrap="none" rtlCol="0">
            <a:spAutoFit/>
          </a:bodyPr>
          <a:lstStyle/>
          <a:p>
            <a:r>
              <a:rPr lang="nl-BE" sz="1200" dirty="0">
                <a:solidFill>
                  <a:srgbClr val="0070C0"/>
                </a:solidFill>
                <a:latin typeface="Bahnschrift SemiBold" panose="020B0502040204020203" pitchFamily="34" charset="0"/>
              </a:rPr>
              <a:t>WPV = Wild Polio Virus</a:t>
            </a:r>
          </a:p>
          <a:p>
            <a:r>
              <a:rPr lang="nl-BE" sz="1200" dirty="0">
                <a:solidFill>
                  <a:srgbClr val="0070C0"/>
                </a:solidFill>
                <a:latin typeface="Bahnschrift SemiBold" panose="020B0502040204020203" pitchFamily="34" charset="0"/>
              </a:rPr>
              <a:t>VDPV = Virus </a:t>
            </a:r>
            <a:r>
              <a:rPr lang="nl-BE" sz="1200" dirty="0" err="1">
                <a:solidFill>
                  <a:srgbClr val="0070C0"/>
                </a:solidFill>
                <a:latin typeface="Bahnschrift SemiBold" panose="020B0502040204020203" pitchFamily="34" charset="0"/>
              </a:rPr>
              <a:t>Derived</a:t>
            </a:r>
            <a:r>
              <a:rPr lang="nl-BE" sz="1200" dirty="0">
                <a:solidFill>
                  <a:srgbClr val="0070C0"/>
                </a:solidFill>
                <a:latin typeface="Bahnschrift SemiBold" panose="020B0502040204020203" pitchFamily="34" charset="0"/>
              </a:rPr>
              <a:t> Polio Virus</a:t>
            </a:r>
          </a:p>
        </p:txBody>
      </p:sp>
      <p:sp>
        <p:nvSpPr>
          <p:cNvPr id="8" name="Tekstvak 3">
            <a:extLst>
              <a:ext uri="{FF2B5EF4-FFF2-40B4-BE49-F238E27FC236}">
                <a16:creationId xmlns:a16="http://schemas.microsoft.com/office/drawing/2014/main" id="{1F982881-BD11-50BA-22EF-1D6BEC9CE6D6}"/>
              </a:ext>
            </a:extLst>
          </p:cNvPr>
          <p:cNvSpPr txBox="1"/>
          <p:nvPr/>
        </p:nvSpPr>
        <p:spPr>
          <a:xfrm>
            <a:off x="6737267" y="2210476"/>
            <a:ext cx="2977097" cy="523220"/>
          </a:xfrm>
          <a:prstGeom prst="rect">
            <a:avLst/>
          </a:prstGeom>
          <a:noFill/>
        </p:spPr>
        <p:txBody>
          <a:bodyPr wrap="none" rtlCol="0">
            <a:spAutoFit/>
          </a:bodyPr>
          <a:lstStyle/>
          <a:p>
            <a:r>
              <a:rPr lang="nl-BE" sz="2800" dirty="0">
                <a:solidFill>
                  <a:srgbClr val="0070C0"/>
                </a:solidFill>
                <a:latin typeface="Bahnschrift SemiBold" panose="020B0502040204020203" pitchFamily="34" charset="0"/>
              </a:rPr>
              <a:t>Strategic actions:</a:t>
            </a:r>
          </a:p>
        </p:txBody>
      </p:sp>
    </p:spTree>
    <p:extLst>
      <p:ext uri="{BB962C8B-B14F-4D97-AF65-F5344CB8AC3E}">
        <p14:creationId xmlns:p14="http://schemas.microsoft.com/office/powerpoint/2010/main" val="3892006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2139751-9CA5-4C14-B500-04E01920D0E0}"/>
              </a:ext>
            </a:extLst>
          </p:cNvPr>
          <p:cNvSpPr>
            <a:spLocks noGrp="1"/>
          </p:cNvSpPr>
          <p:nvPr>
            <p:ph type="sldNum" sz="quarter" idx="12"/>
          </p:nvPr>
        </p:nvSpPr>
        <p:spPr/>
        <p:txBody>
          <a:bodyPr/>
          <a:lstStyle/>
          <a:p>
            <a:fld id="{2C9EEC6E-A5AE-430C-ACA5-5EFFC819B87F}" type="slidenum">
              <a:rPr lang="x-none" smtClean="0"/>
              <a:t>14</a:t>
            </a:fld>
            <a:endParaRPr lang="x-none"/>
          </a:p>
        </p:txBody>
      </p:sp>
      <p:sp>
        <p:nvSpPr>
          <p:cNvPr id="10" name="Tekstvak 9">
            <a:extLst>
              <a:ext uri="{FF2B5EF4-FFF2-40B4-BE49-F238E27FC236}">
                <a16:creationId xmlns:a16="http://schemas.microsoft.com/office/drawing/2014/main" id="{FACD3639-C9ED-4F7B-B716-2D905984C2A8}"/>
              </a:ext>
            </a:extLst>
          </p:cNvPr>
          <p:cNvSpPr txBox="1"/>
          <p:nvPr/>
        </p:nvSpPr>
        <p:spPr>
          <a:xfrm>
            <a:off x="579576" y="1750072"/>
            <a:ext cx="10427440" cy="4062651"/>
          </a:xfrm>
          <a:prstGeom prst="rect">
            <a:avLst/>
          </a:prstGeom>
          <a:noFill/>
        </p:spPr>
        <p:txBody>
          <a:bodyPr wrap="square">
            <a:spAutoFit/>
          </a:bodyPr>
          <a:lstStyle/>
          <a:p>
            <a:pPr indent="-457200"/>
            <a:r>
              <a:rPr lang="nl-BE" sz="2000" b="1" dirty="0"/>
              <a:t>District 2140 biedt diverse studiebeurzen aan </a:t>
            </a:r>
          </a:p>
          <a:p>
            <a:pPr indent="-457200"/>
            <a:r>
              <a:rPr lang="nl-BE" sz="2000" b="1" dirty="0"/>
              <a:t>voor het Rotary jaar 2022-2023 / studie in academiejaar 2023-2024</a:t>
            </a:r>
          </a:p>
          <a:p>
            <a:pPr indent="-457200"/>
            <a:endParaRPr lang="nl-BE" sz="2000" u="sng" dirty="0"/>
          </a:p>
          <a:p>
            <a:pPr marL="0" lvl="4" indent="-540000">
              <a:lnSpc>
                <a:spcPts val="2400"/>
              </a:lnSpc>
              <a:buFont typeface="Arial" panose="020B0604020202020204" pitchFamily="34" charset="0"/>
              <a:buChar char="•"/>
            </a:pPr>
            <a:r>
              <a:rPr lang="nl-BE" sz="2000" u="sng" dirty="0"/>
              <a:t>Een zevental beurzen van het District </a:t>
            </a:r>
          </a:p>
          <a:p>
            <a:pPr marL="1371600" lvl="8" indent="-540000">
              <a:lnSpc>
                <a:spcPts val="2400"/>
              </a:lnSpc>
              <a:buFont typeface="Courier New" panose="02070309020205020404" pitchFamily="49" charset="0"/>
              <a:buChar char="o"/>
            </a:pPr>
            <a:r>
              <a:rPr lang="nl-BE" dirty="0"/>
              <a:t>Gefinancierd door D2140</a:t>
            </a:r>
          </a:p>
          <a:p>
            <a:pPr marL="1371600" lvl="8" indent="-540000">
              <a:lnSpc>
                <a:spcPts val="2400"/>
              </a:lnSpc>
              <a:buFont typeface="Courier New" panose="02070309020205020404" pitchFamily="49" charset="0"/>
              <a:buChar char="o"/>
            </a:pPr>
            <a:r>
              <a:rPr lang="nl-BE" dirty="0"/>
              <a:t>Het globale budget bedraagt € 58.000</a:t>
            </a:r>
          </a:p>
          <a:p>
            <a:pPr marL="1371600" lvl="8" indent="-540000">
              <a:lnSpc>
                <a:spcPts val="2400"/>
              </a:lnSpc>
              <a:buFont typeface="Courier New" panose="02070309020205020404" pitchFamily="49" charset="0"/>
              <a:buChar char="o"/>
            </a:pPr>
            <a:r>
              <a:rPr lang="nl-BE" dirty="0"/>
              <a:t>De beslissing ligt bij het district</a:t>
            </a:r>
          </a:p>
          <a:p>
            <a:pPr marL="914400" lvl="7" indent="-540000">
              <a:lnSpc>
                <a:spcPts val="2400"/>
              </a:lnSpc>
              <a:buFont typeface="Courier New" panose="02070309020205020404" pitchFamily="49" charset="0"/>
              <a:buChar char="o"/>
            </a:pPr>
            <a:endParaRPr lang="nl-BE" dirty="0"/>
          </a:p>
          <a:p>
            <a:pPr marL="0" lvl="4" indent="-540000">
              <a:lnSpc>
                <a:spcPts val="2400"/>
              </a:lnSpc>
              <a:buFont typeface="Arial" panose="020B0604020202020204" pitchFamily="34" charset="0"/>
              <a:buChar char="•"/>
            </a:pPr>
            <a:r>
              <a:rPr lang="nl-BE" sz="2000" u="sng" dirty="0"/>
              <a:t>Eén GG Scholarship van de Rotary Foundation</a:t>
            </a:r>
          </a:p>
          <a:p>
            <a:pPr marL="1371600" lvl="8" indent="-540000">
              <a:lnSpc>
                <a:spcPts val="2400"/>
              </a:lnSpc>
              <a:buFont typeface="Courier New" panose="02070309020205020404" pitchFamily="49" charset="0"/>
              <a:buChar char="o"/>
            </a:pPr>
            <a:r>
              <a:rPr lang="nl-BE" dirty="0"/>
              <a:t>Gefinancierd door het wereldfonds</a:t>
            </a:r>
          </a:p>
          <a:p>
            <a:pPr marL="1371600" lvl="8" indent="-540000">
              <a:lnSpc>
                <a:spcPts val="2400"/>
              </a:lnSpc>
              <a:buFont typeface="Courier New" panose="02070309020205020404" pitchFamily="49" charset="0"/>
              <a:buChar char="o"/>
            </a:pPr>
            <a:r>
              <a:rPr lang="nl-BE" dirty="0"/>
              <a:t>Regels en beslissing door het district en TRF</a:t>
            </a:r>
          </a:p>
          <a:p>
            <a:pPr marL="1371600" lvl="8" indent="-540000">
              <a:lnSpc>
                <a:spcPts val="2400"/>
              </a:lnSpc>
              <a:buFont typeface="Courier New" panose="02070309020205020404" pitchFamily="49" charset="0"/>
              <a:buChar char="o"/>
            </a:pPr>
            <a:r>
              <a:rPr lang="nl-BE" dirty="0"/>
              <a:t>Beurs van $ 30.000</a:t>
            </a:r>
          </a:p>
          <a:p>
            <a:pPr marL="2114550" lvl="4" indent="-457200">
              <a:buFont typeface="Wingdings" panose="05000000000000000000" pitchFamily="2" charset="2"/>
              <a:buChar char="Ø"/>
            </a:pPr>
            <a:endParaRPr lang="nl-BE" dirty="0"/>
          </a:p>
        </p:txBody>
      </p:sp>
      <p:sp>
        <p:nvSpPr>
          <p:cNvPr id="7" name="Titel 1">
            <a:extLst>
              <a:ext uri="{FF2B5EF4-FFF2-40B4-BE49-F238E27FC236}">
                <a16:creationId xmlns:a16="http://schemas.microsoft.com/office/drawing/2014/main" id="{50D1D3C4-1D42-4130-AC49-7844D50D1C00}"/>
              </a:ext>
            </a:extLst>
          </p:cNvPr>
          <p:cNvSpPr>
            <a:spLocks noGrp="1"/>
          </p:cNvSpPr>
          <p:nvPr>
            <p:ph type="title"/>
          </p:nvPr>
        </p:nvSpPr>
        <p:spPr>
          <a:xfrm>
            <a:off x="381000" y="1"/>
            <a:ext cx="11506200" cy="1178559"/>
          </a:xfrm>
        </p:spPr>
        <p:txBody>
          <a:bodyPr/>
          <a:lstStyle/>
          <a:p>
            <a:r>
              <a:rPr lang="nl-BE"/>
              <a:t>Studiebeurzen - scholarships</a:t>
            </a:r>
            <a:endParaRPr lang="nl-BE" dirty="0"/>
          </a:p>
        </p:txBody>
      </p:sp>
    </p:spTree>
    <p:extLst>
      <p:ext uri="{BB962C8B-B14F-4D97-AF65-F5344CB8AC3E}">
        <p14:creationId xmlns:p14="http://schemas.microsoft.com/office/powerpoint/2010/main" val="3106999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2C57E2-C9C6-CA46-08C4-C12A6EFB8FA1}"/>
              </a:ext>
            </a:extLst>
          </p:cNvPr>
          <p:cNvSpPr>
            <a:spLocks noGrp="1"/>
          </p:cNvSpPr>
          <p:nvPr>
            <p:ph idx="1"/>
          </p:nvPr>
        </p:nvSpPr>
        <p:spPr>
          <a:xfrm>
            <a:off x="148772" y="1655612"/>
            <a:ext cx="3160364" cy="4521352"/>
          </a:xfrm>
        </p:spPr>
        <p:txBody>
          <a:bodyPr>
            <a:normAutofit/>
          </a:bodyPr>
          <a:lstStyle/>
          <a:p>
            <a:pPr marL="0" indent="0" algn="ctr">
              <a:buNone/>
            </a:pPr>
            <a:r>
              <a:rPr lang="en-GB" sz="2000" dirty="0"/>
              <a:t>Rotary International</a:t>
            </a:r>
          </a:p>
          <a:p>
            <a:pPr marL="0" indent="0" algn="ctr">
              <a:buNone/>
            </a:pPr>
            <a:r>
              <a:rPr lang="en-GB" sz="2000" dirty="0"/>
              <a:t>↓</a:t>
            </a:r>
          </a:p>
          <a:p>
            <a:pPr marL="0" indent="0" algn="ctr">
              <a:buNone/>
            </a:pPr>
            <a:r>
              <a:rPr lang="en-GB" sz="2000" dirty="0"/>
              <a:t>Regio</a:t>
            </a:r>
          </a:p>
          <a:p>
            <a:pPr marL="0" indent="0" algn="ctr">
              <a:buNone/>
            </a:pPr>
            <a:r>
              <a:rPr lang="en-GB" sz="2000" dirty="0"/>
              <a:t>↓</a:t>
            </a:r>
          </a:p>
          <a:p>
            <a:pPr marL="0" indent="0" algn="ctr">
              <a:buNone/>
            </a:pPr>
            <a:r>
              <a:rPr lang="en-GB" sz="2000" dirty="0"/>
              <a:t>District</a:t>
            </a:r>
          </a:p>
          <a:p>
            <a:pPr marL="0" indent="0" algn="ctr">
              <a:buNone/>
            </a:pPr>
            <a:r>
              <a:rPr lang="en-GB" sz="2000" dirty="0"/>
              <a:t>↓</a:t>
            </a:r>
          </a:p>
          <a:p>
            <a:pPr marL="0" indent="0" algn="ctr">
              <a:buNone/>
            </a:pPr>
            <a:r>
              <a:rPr lang="en-GB" sz="2000"/>
              <a:t>Group (Zone) </a:t>
            </a:r>
            <a:endParaRPr lang="en-GB" sz="2000" dirty="0"/>
          </a:p>
          <a:p>
            <a:pPr marL="0" indent="0" algn="ctr">
              <a:buNone/>
            </a:pPr>
            <a:r>
              <a:rPr lang="en-GB" sz="2000" dirty="0"/>
              <a:t>↓</a:t>
            </a:r>
          </a:p>
          <a:p>
            <a:pPr marL="0" indent="0" algn="ctr">
              <a:buNone/>
            </a:pPr>
            <a:r>
              <a:rPr lang="en-GB" sz="2000" dirty="0"/>
              <a:t>Club</a:t>
            </a:r>
            <a:endParaRPr lang="en-BE" sz="2000" dirty="0"/>
          </a:p>
        </p:txBody>
      </p:sp>
      <p:sp>
        <p:nvSpPr>
          <p:cNvPr id="3" name="Slide Number Placeholder 2">
            <a:extLst>
              <a:ext uri="{FF2B5EF4-FFF2-40B4-BE49-F238E27FC236}">
                <a16:creationId xmlns:a16="http://schemas.microsoft.com/office/drawing/2014/main" id="{8786838C-106E-6CE2-950B-342E48464DD5}"/>
              </a:ext>
            </a:extLst>
          </p:cNvPr>
          <p:cNvSpPr>
            <a:spLocks noGrp="1"/>
          </p:cNvSpPr>
          <p:nvPr>
            <p:ph type="sldNum" sz="quarter" idx="12"/>
          </p:nvPr>
        </p:nvSpPr>
        <p:spPr/>
        <p:txBody>
          <a:bodyPr/>
          <a:lstStyle/>
          <a:p>
            <a:fld id="{97A94E25-127B-4C48-AF96-44BA7B823777}" type="slidenum">
              <a:rPr lang="en-US" smtClean="0"/>
              <a:pPr/>
              <a:t>15</a:t>
            </a:fld>
            <a:endParaRPr lang="en-US" dirty="0"/>
          </a:p>
        </p:txBody>
      </p:sp>
      <p:sp>
        <p:nvSpPr>
          <p:cNvPr id="4" name="Title 3">
            <a:extLst>
              <a:ext uri="{FF2B5EF4-FFF2-40B4-BE49-F238E27FC236}">
                <a16:creationId xmlns:a16="http://schemas.microsoft.com/office/drawing/2014/main" id="{14B625B9-518F-C94A-8BC6-11A180F58138}"/>
              </a:ext>
            </a:extLst>
          </p:cNvPr>
          <p:cNvSpPr>
            <a:spLocks noGrp="1"/>
          </p:cNvSpPr>
          <p:nvPr>
            <p:ph type="title"/>
          </p:nvPr>
        </p:nvSpPr>
        <p:spPr/>
        <p:txBody>
          <a:bodyPr/>
          <a:lstStyle/>
          <a:p>
            <a:r>
              <a:rPr lang="en-GB" dirty="0" err="1"/>
              <a:t>Belgie</a:t>
            </a:r>
            <a:r>
              <a:rPr lang="en-GB" dirty="0"/>
              <a:t> = 4 </a:t>
            </a:r>
            <a:r>
              <a:rPr lang="en-GB" dirty="0" err="1"/>
              <a:t>districten</a:t>
            </a:r>
            <a:endParaRPr lang="en-BE" dirty="0"/>
          </a:p>
        </p:txBody>
      </p:sp>
      <p:pic>
        <p:nvPicPr>
          <p:cNvPr id="6" name="Picture 5">
            <a:extLst>
              <a:ext uri="{FF2B5EF4-FFF2-40B4-BE49-F238E27FC236}">
                <a16:creationId xmlns:a16="http://schemas.microsoft.com/office/drawing/2014/main" id="{6B4CA067-494E-0F91-49FF-02DB70A8BAF1}"/>
              </a:ext>
            </a:extLst>
          </p:cNvPr>
          <p:cNvPicPr>
            <a:picLocks noChangeAspect="1"/>
          </p:cNvPicPr>
          <p:nvPr/>
        </p:nvPicPr>
        <p:blipFill>
          <a:blip r:embed="rId3"/>
          <a:stretch>
            <a:fillRect/>
          </a:stretch>
        </p:blipFill>
        <p:spPr>
          <a:xfrm>
            <a:off x="5319117" y="1387524"/>
            <a:ext cx="6663041" cy="5470476"/>
          </a:xfrm>
          <a:prstGeom prst="rect">
            <a:avLst/>
          </a:prstGeom>
        </p:spPr>
      </p:pic>
      <p:sp>
        <p:nvSpPr>
          <p:cNvPr id="13" name="Content Placeholder 1">
            <a:extLst>
              <a:ext uri="{FF2B5EF4-FFF2-40B4-BE49-F238E27FC236}">
                <a16:creationId xmlns:a16="http://schemas.microsoft.com/office/drawing/2014/main" id="{A37DE3C6-5399-89D5-9BF1-C8371411B828}"/>
              </a:ext>
            </a:extLst>
          </p:cNvPr>
          <p:cNvSpPr txBox="1">
            <a:spLocks/>
          </p:cNvSpPr>
          <p:nvPr/>
        </p:nvSpPr>
        <p:spPr>
          <a:xfrm>
            <a:off x="2362202" y="3241297"/>
            <a:ext cx="3160364" cy="2357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a:solidFill>
                  <a:schemeClr val="bg2">
                    <a:lumMod val="75000"/>
                  </a:schemeClr>
                </a:solidFill>
              </a:rPr>
              <a:t>District Gouverneur</a:t>
            </a:r>
          </a:p>
          <a:p>
            <a:pPr marL="0" indent="0" algn="ctr">
              <a:buFont typeface="Arial" panose="020B0604020202020204" pitchFamily="34" charset="0"/>
              <a:buNone/>
            </a:pPr>
            <a:r>
              <a:rPr lang="en-GB" sz="2000" dirty="0">
                <a:solidFill>
                  <a:schemeClr val="bg2">
                    <a:lumMod val="75000"/>
                  </a:schemeClr>
                </a:solidFill>
              </a:rPr>
              <a:t>↓</a:t>
            </a:r>
          </a:p>
          <a:p>
            <a:pPr marL="0" indent="0" algn="ctr">
              <a:buFont typeface="Arial" panose="020B0604020202020204" pitchFamily="34" charset="0"/>
              <a:buNone/>
            </a:pPr>
            <a:r>
              <a:rPr lang="en-GB" sz="2000" dirty="0" err="1">
                <a:solidFill>
                  <a:schemeClr val="bg2">
                    <a:lumMod val="75000"/>
                  </a:schemeClr>
                </a:solidFill>
              </a:rPr>
              <a:t>Assistent</a:t>
            </a:r>
            <a:r>
              <a:rPr lang="en-GB" sz="2000" dirty="0">
                <a:solidFill>
                  <a:schemeClr val="bg2">
                    <a:lumMod val="75000"/>
                  </a:schemeClr>
                </a:solidFill>
              </a:rPr>
              <a:t> Gouverneur</a:t>
            </a:r>
          </a:p>
          <a:p>
            <a:pPr marL="0" indent="0" algn="ctr">
              <a:buFont typeface="Arial" panose="020B0604020202020204" pitchFamily="34" charset="0"/>
              <a:buNone/>
            </a:pPr>
            <a:r>
              <a:rPr lang="en-GB" sz="2000" dirty="0">
                <a:solidFill>
                  <a:schemeClr val="bg2">
                    <a:lumMod val="75000"/>
                  </a:schemeClr>
                </a:solidFill>
              </a:rPr>
              <a:t>↓</a:t>
            </a:r>
          </a:p>
          <a:p>
            <a:pPr marL="0" indent="0" algn="ctr">
              <a:buFont typeface="Arial" panose="020B0604020202020204" pitchFamily="34" charset="0"/>
              <a:buNone/>
            </a:pPr>
            <a:r>
              <a:rPr lang="en-GB" sz="2000" dirty="0" err="1">
                <a:solidFill>
                  <a:schemeClr val="bg2">
                    <a:lumMod val="75000"/>
                  </a:schemeClr>
                </a:solidFill>
              </a:rPr>
              <a:t>Voorzitter</a:t>
            </a:r>
            <a:endParaRPr lang="en-BE" sz="2000" dirty="0">
              <a:solidFill>
                <a:schemeClr val="bg2">
                  <a:lumMod val="75000"/>
                </a:schemeClr>
              </a:solidFill>
            </a:endParaRPr>
          </a:p>
        </p:txBody>
      </p:sp>
    </p:spTree>
    <p:extLst>
      <p:ext uri="{BB962C8B-B14F-4D97-AF65-F5344CB8AC3E}">
        <p14:creationId xmlns:p14="http://schemas.microsoft.com/office/powerpoint/2010/main" val="3961971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7">
            <a:extLst>
              <a:ext uri="{FF2B5EF4-FFF2-40B4-BE49-F238E27FC236}">
                <a16:creationId xmlns:a16="http://schemas.microsoft.com/office/drawing/2014/main" id="{D07D1EAC-CE6F-5411-3135-15800A5BB09C}"/>
              </a:ext>
            </a:extLst>
          </p:cNvPr>
          <p:cNvSpPr/>
          <p:nvPr/>
        </p:nvSpPr>
        <p:spPr>
          <a:xfrm>
            <a:off x="4372852" y="1511259"/>
            <a:ext cx="4502181" cy="4464000"/>
          </a:xfrm>
          <a:prstGeom prst="ellipse">
            <a:avLst/>
          </a:prstGeom>
          <a:noFill/>
          <a:ln w="76200">
            <a:gradFill>
              <a:gsLst>
                <a:gs pos="0">
                  <a:srgbClr val="000099"/>
                </a:gs>
                <a:gs pos="25000">
                  <a:srgbClr val="21D6E0"/>
                </a:gs>
                <a:gs pos="75000">
                  <a:srgbClr val="0087E6"/>
                </a:gs>
                <a:gs pos="100000">
                  <a:srgbClr val="005CBF"/>
                </a:gs>
              </a:gsLst>
              <a:lin ang="5400000" scaled="0"/>
            </a:gradFill>
          </a:ln>
          <a:scene3d>
            <a:camera prst="orthographicFront"/>
            <a:lightRig rig="threePt" dir="t"/>
          </a:scene3d>
          <a:sp3d extrusionH="76200">
            <a:bevelT prst="relaxedInset"/>
            <a:extrusionClr>
              <a:srgbClr val="000099"/>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n w="50800" cmpd="sng">
                <a:solidFill>
                  <a:schemeClr val="tx1"/>
                </a:solidFill>
              </a:ln>
            </a:endParaRPr>
          </a:p>
        </p:txBody>
      </p:sp>
      <p:pic>
        <p:nvPicPr>
          <p:cNvPr id="12" name="Content Placeholder 11">
            <a:extLst>
              <a:ext uri="{FF2B5EF4-FFF2-40B4-BE49-F238E27FC236}">
                <a16:creationId xmlns:a16="http://schemas.microsoft.com/office/drawing/2014/main" id="{B68F7FAC-3DF7-1635-A97A-9AB58C94DE87}"/>
              </a:ext>
            </a:extLst>
          </p:cNvPr>
          <p:cNvPicPr>
            <a:picLocks noGrp="1" noChangeAspect="1"/>
          </p:cNvPicPr>
          <p:nvPr>
            <p:ph idx="1"/>
          </p:nvPr>
        </p:nvPicPr>
        <p:blipFill>
          <a:blip r:embed="rId3"/>
          <a:stretch>
            <a:fillRect/>
          </a:stretch>
        </p:blipFill>
        <p:spPr>
          <a:xfrm>
            <a:off x="7857601" y="1761218"/>
            <a:ext cx="1745380" cy="1215390"/>
          </a:xfrm>
        </p:spPr>
      </p:pic>
      <p:sp>
        <p:nvSpPr>
          <p:cNvPr id="3" name="Slide Number Placeholder 2">
            <a:extLst>
              <a:ext uri="{FF2B5EF4-FFF2-40B4-BE49-F238E27FC236}">
                <a16:creationId xmlns:a16="http://schemas.microsoft.com/office/drawing/2014/main" id="{D9151EFE-3A0F-6BE8-7F3F-77919958974C}"/>
              </a:ext>
            </a:extLst>
          </p:cNvPr>
          <p:cNvSpPr>
            <a:spLocks noGrp="1"/>
          </p:cNvSpPr>
          <p:nvPr>
            <p:ph type="sldNum" sz="quarter" idx="12"/>
          </p:nvPr>
        </p:nvSpPr>
        <p:spPr/>
        <p:txBody>
          <a:bodyPr/>
          <a:lstStyle/>
          <a:p>
            <a:fld id="{97A94E25-127B-4C48-AF96-44BA7B823777}" type="slidenum">
              <a:rPr lang="en-US" smtClean="0"/>
              <a:pPr/>
              <a:t>16</a:t>
            </a:fld>
            <a:endParaRPr lang="en-US" dirty="0"/>
          </a:p>
        </p:txBody>
      </p:sp>
      <p:sp>
        <p:nvSpPr>
          <p:cNvPr id="4" name="Title 3">
            <a:extLst>
              <a:ext uri="{FF2B5EF4-FFF2-40B4-BE49-F238E27FC236}">
                <a16:creationId xmlns:a16="http://schemas.microsoft.com/office/drawing/2014/main" id="{C64372F5-96E5-237D-F1B1-6ECA798ACC12}"/>
              </a:ext>
            </a:extLst>
          </p:cNvPr>
          <p:cNvSpPr>
            <a:spLocks noGrp="1"/>
          </p:cNvSpPr>
          <p:nvPr>
            <p:ph type="title"/>
          </p:nvPr>
        </p:nvSpPr>
        <p:spPr/>
        <p:txBody>
          <a:bodyPr>
            <a:normAutofit/>
          </a:bodyPr>
          <a:lstStyle/>
          <a:p>
            <a:r>
              <a:rPr lang="en-GB"/>
              <a:t>VZW’s van Rotary in BELUX</a:t>
            </a:r>
            <a:endParaRPr lang="en-BE" dirty="0"/>
          </a:p>
        </p:txBody>
      </p:sp>
      <p:pic>
        <p:nvPicPr>
          <p:cNvPr id="6" name="Afbeelding 13" descr="C:\Users\Fernand\Documents\3. DAG Rc Gent Noord\2. Logo' s\ROTARY wheel.jpg">
            <a:extLst>
              <a:ext uri="{FF2B5EF4-FFF2-40B4-BE49-F238E27FC236}">
                <a16:creationId xmlns:a16="http://schemas.microsoft.com/office/drawing/2014/main" id="{77BE314C-EEA3-99D3-38E0-17069DBEDE77}"/>
              </a:ext>
            </a:extLst>
          </p:cNvPr>
          <p:cNvPicPr/>
          <p:nvPr/>
        </p:nvPicPr>
        <p:blipFill>
          <a:blip r:embed="rId4" cstate="print"/>
          <a:srcRect/>
          <a:stretch>
            <a:fillRect/>
          </a:stretch>
        </p:blipFill>
        <p:spPr bwMode="auto">
          <a:xfrm>
            <a:off x="5712641" y="2780365"/>
            <a:ext cx="1745380" cy="1656184"/>
          </a:xfrm>
          <a:prstGeom prst="rect">
            <a:avLst/>
          </a:prstGeom>
          <a:solidFill>
            <a:schemeClr val="accent5">
              <a:lumMod val="20000"/>
              <a:lumOff val="80000"/>
            </a:schemeClr>
          </a:solidFill>
          <a:ln w="9525">
            <a:noFill/>
            <a:miter lim="800000"/>
            <a:headEnd/>
            <a:tailEnd/>
          </a:ln>
        </p:spPr>
      </p:pic>
      <p:pic>
        <p:nvPicPr>
          <p:cNvPr id="7" name="Image 10" descr="anah-nvsg.png">
            <a:extLst>
              <a:ext uri="{FF2B5EF4-FFF2-40B4-BE49-F238E27FC236}">
                <a16:creationId xmlns:a16="http://schemas.microsoft.com/office/drawing/2014/main" id="{E364E5D1-F22A-9DBF-68EC-27B27185ED04}"/>
              </a:ext>
            </a:extLst>
          </p:cNvPr>
          <p:cNvPicPr>
            <a:picLocks noChangeAspect="1"/>
          </p:cNvPicPr>
          <p:nvPr/>
        </p:nvPicPr>
        <p:blipFill>
          <a:blip r:embed="rId5" cstate="screen"/>
          <a:stretch>
            <a:fillRect/>
          </a:stretch>
        </p:blipFill>
        <p:spPr>
          <a:xfrm>
            <a:off x="2779199" y="1988840"/>
            <a:ext cx="2534818" cy="1440160"/>
          </a:xfrm>
          <a:prstGeom prst="rect">
            <a:avLst/>
          </a:prstGeom>
        </p:spPr>
      </p:pic>
      <p:pic>
        <p:nvPicPr>
          <p:cNvPr id="9" name="Image 9" descr="HSF-ZZG (2).jpg">
            <a:extLst>
              <a:ext uri="{FF2B5EF4-FFF2-40B4-BE49-F238E27FC236}">
                <a16:creationId xmlns:a16="http://schemas.microsoft.com/office/drawing/2014/main" id="{362DA657-8FD8-783D-71EF-2EC633F031A7}"/>
              </a:ext>
            </a:extLst>
          </p:cNvPr>
          <p:cNvPicPr>
            <a:picLocks noChangeAspect="1"/>
          </p:cNvPicPr>
          <p:nvPr/>
        </p:nvPicPr>
        <p:blipFill>
          <a:blip r:embed="rId6" cstate="screen"/>
          <a:stretch>
            <a:fillRect/>
          </a:stretch>
        </p:blipFill>
        <p:spPr>
          <a:xfrm>
            <a:off x="7819148" y="4489087"/>
            <a:ext cx="1944216" cy="1666471"/>
          </a:xfrm>
          <a:prstGeom prst="rect">
            <a:avLst/>
          </a:prstGeom>
        </p:spPr>
      </p:pic>
      <p:pic>
        <p:nvPicPr>
          <p:cNvPr id="8" name="Picture 7" descr="A logo with a person's head and a hand&#10;&#10;Description automatically generated">
            <a:extLst>
              <a:ext uri="{FF2B5EF4-FFF2-40B4-BE49-F238E27FC236}">
                <a16:creationId xmlns:a16="http://schemas.microsoft.com/office/drawing/2014/main" id="{0DCE2659-1CD5-0E2A-014D-165C9E0C79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7140" y="4436549"/>
            <a:ext cx="2875713" cy="982590"/>
          </a:xfrm>
          <a:prstGeom prst="rect">
            <a:avLst/>
          </a:prstGeom>
        </p:spPr>
      </p:pic>
    </p:spTree>
    <p:extLst>
      <p:ext uri="{BB962C8B-B14F-4D97-AF65-F5344CB8AC3E}">
        <p14:creationId xmlns:p14="http://schemas.microsoft.com/office/powerpoint/2010/main" val="733414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FE1160-5920-C187-4FB4-8C8558674981}"/>
              </a:ext>
            </a:extLst>
          </p:cNvPr>
          <p:cNvSpPr>
            <a:spLocks noGrp="1"/>
          </p:cNvSpPr>
          <p:nvPr>
            <p:ph type="sldNum" sz="quarter" idx="12"/>
          </p:nvPr>
        </p:nvSpPr>
        <p:spPr/>
        <p:txBody>
          <a:bodyPr/>
          <a:lstStyle/>
          <a:p>
            <a:fld id="{97A94E25-127B-4C48-AF96-44BA7B823777}" type="slidenum">
              <a:rPr lang="en-US" smtClean="0"/>
              <a:pPr/>
              <a:t>17</a:t>
            </a:fld>
            <a:endParaRPr lang="en-US" dirty="0"/>
          </a:p>
        </p:txBody>
      </p:sp>
      <p:sp>
        <p:nvSpPr>
          <p:cNvPr id="4" name="Title 3">
            <a:extLst>
              <a:ext uri="{FF2B5EF4-FFF2-40B4-BE49-F238E27FC236}">
                <a16:creationId xmlns:a16="http://schemas.microsoft.com/office/drawing/2014/main" id="{97D3E5FD-5BAF-495D-80A5-3D8B8A6935DC}"/>
              </a:ext>
            </a:extLst>
          </p:cNvPr>
          <p:cNvSpPr>
            <a:spLocks noGrp="1"/>
          </p:cNvSpPr>
          <p:nvPr>
            <p:ph type="title"/>
          </p:nvPr>
        </p:nvSpPr>
        <p:spPr/>
        <p:txBody>
          <a:bodyPr>
            <a:normAutofit fontScale="90000"/>
          </a:bodyPr>
          <a:lstStyle/>
          <a:p>
            <a:r>
              <a:rPr lang="en-US"/>
              <a:t>NVSG </a:t>
            </a:r>
            <a:br>
              <a:rPr lang="en-US"/>
            </a:br>
            <a:r>
              <a:rPr lang="en-US" sz="3600"/>
              <a:t>Nationale vereniging steun aan gehandikapten</a:t>
            </a:r>
            <a:endParaRPr lang="en-US"/>
          </a:p>
        </p:txBody>
      </p:sp>
      <p:sp>
        <p:nvSpPr>
          <p:cNvPr id="5" name="Content Placeholder 4">
            <a:extLst>
              <a:ext uri="{FF2B5EF4-FFF2-40B4-BE49-F238E27FC236}">
                <a16:creationId xmlns:a16="http://schemas.microsoft.com/office/drawing/2014/main" id="{A1D5C4C9-FB7D-DA28-AAA0-91BA372527BC}"/>
              </a:ext>
            </a:extLst>
          </p:cNvPr>
          <p:cNvSpPr>
            <a:spLocks noGrp="1"/>
          </p:cNvSpPr>
          <p:nvPr>
            <p:ph idx="1"/>
          </p:nvPr>
        </p:nvSpPr>
        <p:spPr>
          <a:xfrm>
            <a:off x="381000" y="1655612"/>
            <a:ext cx="6376261" cy="4521352"/>
          </a:xfrm>
        </p:spPr>
        <p:txBody>
          <a:bodyPr/>
          <a:lstStyle/>
          <a:p>
            <a:pPr marL="0" indent="0">
              <a:buNone/>
            </a:pPr>
            <a:r>
              <a:rPr lang="en-GB" dirty="0"/>
              <a:t>Doel= </a:t>
            </a:r>
            <a:r>
              <a:rPr lang="en-GB" dirty="0" err="1"/>
              <a:t>oplossingen</a:t>
            </a:r>
            <a:r>
              <a:rPr lang="en-GB" dirty="0"/>
              <a:t> </a:t>
            </a:r>
            <a:r>
              <a:rPr lang="en-GB" dirty="0" err="1"/>
              <a:t>aanreiken</a:t>
            </a:r>
            <a:r>
              <a:rPr lang="en-GB" dirty="0"/>
              <a:t> </a:t>
            </a:r>
            <a:r>
              <a:rPr lang="en-GB" dirty="0" err="1"/>
              <a:t>voor</a:t>
            </a:r>
            <a:r>
              <a:rPr lang="en-GB" dirty="0"/>
              <a:t> </a:t>
            </a:r>
            <a:r>
              <a:rPr lang="en-GB" dirty="0" err="1"/>
              <a:t>problemen</a:t>
            </a:r>
            <a:r>
              <a:rPr lang="en-GB" dirty="0"/>
              <a:t> van “</a:t>
            </a:r>
            <a:r>
              <a:rPr lang="en-GB" dirty="0" err="1"/>
              <a:t>misdeelde</a:t>
            </a:r>
            <a:r>
              <a:rPr lang="en-GB" dirty="0"/>
              <a:t> </a:t>
            </a:r>
            <a:r>
              <a:rPr lang="en-GB" dirty="0" err="1"/>
              <a:t>personen</a:t>
            </a:r>
            <a:endParaRPr lang="en-GB" dirty="0"/>
          </a:p>
          <a:p>
            <a:r>
              <a:rPr lang="en-GB" dirty="0" err="1"/>
              <a:t>Voorkomen</a:t>
            </a:r>
            <a:r>
              <a:rPr lang="en-GB" dirty="0"/>
              <a:t> van </a:t>
            </a:r>
            <a:r>
              <a:rPr lang="en-GB" dirty="0" err="1"/>
              <a:t>beperkingen</a:t>
            </a:r>
            <a:endParaRPr lang="en-GB" dirty="0"/>
          </a:p>
          <a:p>
            <a:r>
              <a:rPr lang="en-GB" dirty="0" err="1"/>
              <a:t>Behandeling</a:t>
            </a:r>
            <a:r>
              <a:rPr lang="en-GB" dirty="0"/>
              <a:t> en </a:t>
            </a:r>
            <a:r>
              <a:rPr lang="en-GB" dirty="0" err="1"/>
              <a:t>revalidatie</a:t>
            </a:r>
            <a:endParaRPr lang="en-GB" dirty="0"/>
          </a:p>
          <a:p>
            <a:r>
              <a:rPr lang="en-GB" dirty="0" err="1"/>
              <a:t>Bevorderen</a:t>
            </a:r>
            <a:r>
              <a:rPr lang="en-GB" dirty="0"/>
              <a:t> van socio-</a:t>
            </a:r>
            <a:r>
              <a:rPr lang="en-GB" dirty="0" err="1"/>
              <a:t>economische</a:t>
            </a:r>
            <a:r>
              <a:rPr lang="en-GB" dirty="0"/>
              <a:t> en </a:t>
            </a:r>
            <a:r>
              <a:rPr lang="en-GB" dirty="0" err="1"/>
              <a:t>blijvende</a:t>
            </a:r>
            <a:r>
              <a:rPr lang="en-GB" dirty="0"/>
              <a:t> </a:t>
            </a:r>
            <a:r>
              <a:rPr lang="en-GB" dirty="0" err="1"/>
              <a:t>integratie</a:t>
            </a:r>
            <a:r>
              <a:rPr lang="en-GB" dirty="0"/>
              <a:t> via </a:t>
            </a:r>
            <a:r>
              <a:rPr lang="en-GB" dirty="0" err="1"/>
              <a:t>projecten</a:t>
            </a:r>
            <a:endParaRPr lang="en-GB" dirty="0"/>
          </a:p>
        </p:txBody>
      </p:sp>
      <p:pic>
        <p:nvPicPr>
          <p:cNvPr id="7" name="Picture 6">
            <a:extLst>
              <a:ext uri="{FF2B5EF4-FFF2-40B4-BE49-F238E27FC236}">
                <a16:creationId xmlns:a16="http://schemas.microsoft.com/office/drawing/2014/main" id="{93025961-4AB3-66AF-386A-7F82DE68C3A5}"/>
              </a:ext>
            </a:extLst>
          </p:cNvPr>
          <p:cNvPicPr>
            <a:picLocks noChangeAspect="1"/>
          </p:cNvPicPr>
          <p:nvPr/>
        </p:nvPicPr>
        <p:blipFill>
          <a:blip r:embed="rId2"/>
          <a:stretch>
            <a:fillRect/>
          </a:stretch>
        </p:blipFill>
        <p:spPr>
          <a:xfrm>
            <a:off x="8358322" y="1365380"/>
            <a:ext cx="3833678" cy="2550908"/>
          </a:xfrm>
          <a:prstGeom prst="rect">
            <a:avLst/>
          </a:prstGeom>
        </p:spPr>
      </p:pic>
      <p:pic>
        <p:nvPicPr>
          <p:cNvPr id="9" name="Picture 8">
            <a:extLst>
              <a:ext uri="{FF2B5EF4-FFF2-40B4-BE49-F238E27FC236}">
                <a16:creationId xmlns:a16="http://schemas.microsoft.com/office/drawing/2014/main" id="{221120AD-DF0F-95C3-3AC8-5FACCE0C143C}"/>
              </a:ext>
            </a:extLst>
          </p:cNvPr>
          <p:cNvPicPr>
            <a:picLocks noChangeAspect="1"/>
          </p:cNvPicPr>
          <p:nvPr/>
        </p:nvPicPr>
        <p:blipFill>
          <a:blip r:embed="rId3"/>
          <a:stretch>
            <a:fillRect/>
          </a:stretch>
        </p:blipFill>
        <p:spPr>
          <a:xfrm>
            <a:off x="8358322" y="3916288"/>
            <a:ext cx="3890936" cy="2919447"/>
          </a:xfrm>
          <a:prstGeom prst="rect">
            <a:avLst/>
          </a:prstGeom>
        </p:spPr>
      </p:pic>
    </p:spTree>
    <p:extLst>
      <p:ext uri="{BB962C8B-B14F-4D97-AF65-F5344CB8AC3E}">
        <p14:creationId xmlns:p14="http://schemas.microsoft.com/office/powerpoint/2010/main" val="789949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3566B-BC77-0A4B-D1A8-657C2DA8B9CA}"/>
              </a:ext>
            </a:extLst>
          </p:cNvPr>
          <p:cNvSpPr>
            <a:spLocks noGrp="1"/>
          </p:cNvSpPr>
          <p:nvPr>
            <p:ph type="title"/>
          </p:nvPr>
        </p:nvSpPr>
        <p:spPr>
          <a:xfrm>
            <a:off x="381000" y="115569"/>
            <a:ext cx="11506200" cy="1251758"/>
          </a:xfrm>
        </p:spPr>
        <p:txBody>
          <a:bodyPr/>
          <a:lstStyle/>
          <a:p>
            <a:r>
              <a:rPr lang="en-US"/>
              <a:t>shelterbox</a:t>
            </a:r>
            <a:endParaRPr lang="en-US" dirty="0"/>
          </a:p>
        </p:txBody>
      </p:sp>
      <p:pic>
        <p:nvPicPr>
          <p:cNvPr id="2" name="Picture 1">
            <a:extLst>
              <a:ext uri="{FF2B5EF4-FFF2-40B4-BE49-F238E27FC236}">
                <a16:creationId xmlns:a16="http://schemas.microsoft.com/office/drawing/2014/main" id="{F48DB87F-BEE5-2575-FD79-7B62599493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944" y="1793498"/>
            <a:ext cx="5943600" cy="3966845"/>
          </a:xfrm>
          <a:prstGeom prst="rect">
            <a:avLst/>
          </a:prstGeom>
          <a:noFill/>
          <a:ln>
            <a:noFill/>
          </a:ln>
        </p:spPr>
      </p:pic>
      <p:pic>
        <p:nvPicPr>
          <p:cNvPr id="8" name="Picture 7" descr="A picture containing items&#10;&#10;Description automatically generated">
            <a:extLst>
              <a:ext uri="{FF2B5EF4-FFF2-40B4-BE49-F238E27FC236}">
                <a16:creationId xmlns:a16="http://schemas.microsoft.com/office/drawing/2014/main" id="{46838B11-9DB4-86F4-2B87-FCF19D6CA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7397" y="-1"/>
            <a:ext cx="4854603" cy="7286171"/>
          </a:xfrm>
          <a:prstGeom prst="rect">
            <a:avLst/>
          </a:prstGeom>
        </p:spPr>
      </p:pic>
      <p:pic>
        <p:nvPicPr>
          <p:cNvPr id="3" name="Picture 2" descr="A picture containing tent, outdoor object&#10;&#10;Description automatically generated">
            <a:extLst>
              <a:ext uri="{FF2B5EF4-FFF2-40B4-BE49-F238E27FC236}">
                <a16:creationId xmlns:a16="http://schemas.microsoft.com/office/drawing/2014/main" id="{662673BC-F40F-B6BE-41A2-886129688F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857" y="1650986"/>
            <a:ext cx="5479143" cy="4109357"/>
          </a:xfrm>
          <a:prstGeom prst="rect">
            <a:avLst/>
          </a:prstGeom>
        </p:spPr>
      </p:pic>
    </p:spTree>
    <p:extLst>
      <p:ext uri="{BB962C8B-B14F-4D97-AF65-F5344CB8AC3E}">
        <p14:creationId xmlns:p14="http://schemas.microsoft.com/office/powerpoint/2010/main" val="1485171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95678B-A9FE-BD54-E29C-8F0A3B208A00}"/>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CEE9AE7E-FD3F-3B53-052C-F269F7686AC1}"/>
              </a:ext>
            </a:extLst>
          </p:cNvPr>
          <p:cNvSpPr>
            <a:spLocks noGrp="1"/>
          </p:cNvSpPr>
          <p:nvPr>
            <p:ph type="sldNum" sz="quarter" idx="12"/>
          </p:nvPr>
        </p:nvSpPr>
        <p:spPr/>
        <p:txBody>
          <a:bodyPr/>
          <a:lstStyle/>
          <a:p>
            <a:fld id="{97A94E25-127B-4C48-AF96-44BA7B823777}" type="slidenum">
              <a:rPr lang="en-US" smtClean="0"/>
              <a:pPr/>
              <a:t>19</a:t>
            </a:fld>
            <a:endParaRPr lang="en-US" dirty="0"/>
          </a:p>
        </p:txBody>
      </p:sp>
      <p:sp>
        <p:nvSpPr>
          <p:cNvPr id="4" name="Title 3">
            <a:extLst>
              <a:ext uri="{FF2B5EF4-FFF2-40B4-BE49-F238E27FC236}">
                <a16:creationId xmlns:a16="http://schemas.microsoft.com/office/drawing/2014/main" id="{11912743-AD56-C172-482F-4FEE6E8F6905}"/>
              </a:ext>
            </a:extLst>
          </p:cNvPr>
          <p:cNvSpPr>
            <a:spLocks noGrp="1"/>
          </p:cNvSpPr>
          <p:nvPr>
            <p:ph type="title"/>
          </p:nvPr>
        </p:nvSpPr>
        <p:spPr/>
        <p:txBody>
          <a:bodyPr/>
          <a:lstStyle/>
          <a:p>
            <a:r>
              <a:rPr lang="en-US"/>
              <a:t>ZZG ziekenhuis zonder grenzen</a:t>
            </a:r>
          </a:p>
        </p:txBody>
      </p:sp>
      <p:pic>
        <p:nvPicPr>
          <p:cNvPr id="10" name="Picture 9">
            <a:extLst>
              <a:ext uri="{FF2B5EF4-FFF2-40B4-BE49-F238E27FC236}">
                <a16:creationId xmlns:a16="http://schemas.microsoft.com/office/drawing/2014/main" id="{B34A046A-4C96-92B6-171E-3BE453BE24EB}"/>
              </a:ext>
            </a:extLst>
          </p:cNvPr>
          <p:cNvPicPr>
            <a:picLocks noChangeAspect="1"/>
          </p:cNvPicPr>
          <p:nvPr/>
        </p:nvPicPr>
        <p:blipFill>
          <a:blip r:embed="rId3"/>
          <a:stretch>
            <a:fillRect/>
          </a:stretch>
        </p:blipFill>
        <p:spPr>
          <a:xfrm>
            <a:off x="-1" y="1290637"/>
            <a:ext cx="12265797" cy="5748792"/>
          </a:xfrm>
          <a:prstGeom prst="rect">
            <a:avLst/>
          </a:prstGeom>
        </p:spPr>
      </p:pic>
    </p:spTree>
    <p:extLst>
      <p:ext uri="{BB962C8B-B14F-4D97-AF65-F5344CB8AC3E}">
        <p14:creationId xmlns:p14="http://schemas.microsoft.com/office/powerpoint/2010/main" val="2634446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54DA16-E329-F6DF-A597-2C6E29CD4535}"/>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
        <p:nvSpPr>
          <p:cNvPr id="5" name="TextBox 4">
            <a:extLst>
              <a:ext uri="{FF2B5EF4-FFF2-40B4-BE49-F238E27FC236}">
                <a16:creationId xmlns:a16="http://schemas.microsoft.com/office/drawing/2014/main" id="{022A75F1-1D43-0FD6-5625-3357F121045C}"/>
              </a:ext>
            </a:extLst>
          </p:cNvPr>
          <p:cNvSpPr txBox="1"/>
          <p:nvPr/>
        </p:nvSpPr>
        <p:spPr>
          <a:xfrm>
            <a:off x="3017806" y="1894115"/>
            <a:ext cx="8267007" cy="3785652"/>
          </a:xfrm>
          <a:prstGeom prst="rect">
            <a:avLst/>
          </a:prstGeom>
          <a:noFill/>
        </p:spPr>
        <p:txBody>
          <a:bodyPr wrap="none" rtlCol="0">
            <a:spAutoFit/>
          </a:bodyPr>
          <a:lstStyle/>
          <a:p>
            <a:pPr marL="0" indent="0">
              <a:buNone/>
            </a:pPr>
            <a:r>
              <a:rPr lang="en-GB" sz="4800" b="1" dirty="0">
                <a:solidFill>
                  <a:schemeClr val="bg1"/>
                </a:solidFill>
              </a:rPr>
              <a:t>ROTARY =</a:t>
            </a:r>
          </a:p>
          <a:p>
            <a:pPr marL="0" indent="0">
              <a:buNone/>
            </a:pPr>
            <a:r>
              <a:rPr lang="en-GB" sz="4800" b="1" dirty="0">
                <a:solidFill>
                  <a:schemeClr val="bg1"/>
                </a:solidFill>
              </a:rPr>
              <a:t>	making friends,</a:t>
            </a:r>
          </a:p>
          <a:p>
            <a:pPr marL="0" indent="0">
              <a:buNone/>
            </a:pPr>
            <a:r>
              <a:rPr lang="en-GB" sz="4800" b="1" dirty="0">
                <a:solidFill>
                  <a:schemeClr val="bg1"/>
                </a:solidFill>
              </a:rPr>
              <a:t>	having fun and</a:t>
            </a:r>
          </a:p>
          <a:p>
            <a:pPr marL="0" indent="0">
              <a:buNone/>
            </a:pPr>
            <a:r>
              <a:rPr lang="en-GB" sz="4800" b="1" dirty="0">
                <a:solidFill>
                  <a:schemeClr val="bg1"/>
                </a:solidFill>
              </a:rPr>
              <a:t>	doing good in this world</a:t>
            </a:r>
            <a:endParaRPr lang="en-BE" sz="4800" b="1" dirty="0">
              <a:solidFill>
                <a:schemeClr val="bg1"/>
              </a:solidFill>
            </a:endParaRPr>
          </a:p>
          <a:p>
            <a:endParaRPr lang="en-BE" sz="4800" dirty="0">
              <a:solidFill>
                <a:schemeClr val="bg1"/>
              </a:solidFill>
            </a:endParaRPr>
          </a:p>
        </p:txBody>
      </p:sp>
      <p:pic>
        <p:nvPicPr>
          <p:cNvPr id="7" name="Picture 6" descr="A picture containing text, gear, metalware, wheel&#10;&#10;Description automatically generated">
            <a:extLst>
              <a:ext uri="{FF2B5EF4-FFF2-40B4-BE49-F238E27FC236}">
                <a16:creationId xmlns:a16="http://schemas.microsoft.com/office/drawing/2014/main" id="{F4097A13-EF72-D630-C37A-6AE44B1DF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 y="480695"/>
            <a:ext cx="2068286" cy="2068286"/>
          </a:xfrm>
          <a:prstGeom prst="rect">
            <a:avLst/>
          </a:prstGeom>
        </p:spPr>
      </p:pic>
    </p:spTree>
    <p:extLst>
      <p:ext uri="{BB962C8B-B14F-4D97-AF65-F5344CB8AC3E}">
        <p14:creationId xmlns:p14="http://schemas.microsoft.com/office/powerpoint/2010/main" val="1354003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3566B-BC77-0A4B-D1A8-657C2DA8B9CA}"/>
              </a:ext>
            </a:extLst>
          </p:cNvPr>
          <p:cNvSpPr>
            <a:spLocks noGrp="1"/>
          </p:cNvSpPr>
          <p:nvPr>
            <p:ph type="title"/>
          </p:nvPr>
        </p:nvSpPr>
        <p:spPr>
          <a:xfrm>
            <a:off x="381000" y="115569"/>
            <a:ext cx="11506200" cy="1251758"/>
          </a:xfrm>
        </p:spPr>
        <p:txBody>
          <a:bodyPr/>
          <a:lstStyle/>
          <a:p>
            <a:r>
              <a:rPr lang="en-US"/>
              <a:t>Hoofdzaak</a:t>
            </a:r>
            <a:r>
              <a:rPr lang="en-US" dirty="0"/>
              <a:t> er is hoop</a:t>
            </a:r>
          </a:p>
        </p:txBody>
      </p:sp>
      <p:pic>
        <p:nvPicPr>
          <p:cNvPr id="8" name="Picture 7">
            <a:extLst>
              <a:ext uri="{FF2B5EF4-FFF2-40B4-BE49-F238E27FC236}">
                <a16:creationId xmlns:a16="http://schemas.microsoft.com/office/drawing/2014/main" id="{3591ABD0-2ED7-A92E-28B1-2A408D4C4224}"/>
              </a:ext>
            </a:extLst>
          </p:cNvPr>
          <p:cNvPicPr>
            <a:picLocks noChangeAspect="1"/>
          </p:cNvPicPr>
          <p:nvPr/>
        </p:nvPicPr>
        <p:blipFill>
          <a:blip r:embed="rId3"/>
          <a:stretch>
            <a:fillRect/>
          </a:stretch>
        </p:blipFill>
        <p:spPr>
          <a:xfrm>
            <a:off x="0" y="1367327"/>
            <a:ext cx="12192000" cy="5490673"/>
          </a:xfrm>
          <a:prstGeom prst="rect">
            <a:avLst/>
          </a:prstGeom>
        </p:spPr>
      </p:pic>
      <p:sp>
        <p:nvSpPr>
          <p:cNvPr id="3" name="TextBox 2">
            <a:extLst>
              <a:ext uri="{FF2B5EF4-FFF2-40B4-BE49-F238E27FC236}">
                <a16:creationId xmlns:a16="http://schemas.microsoft.com/office/drawing/2014/main" id="{9889CCFB-DA81-6AD8-0F3C-A47D987AA429}"/>
              </a:ext>
            </a:extLst>
          </p:cNvPr>
          <p:cNvSpPr txBox="1"/>
          <p:nvPr/>
        </p:nvSpPr>
        <p:spPr>
          <a:xfrm>
            <a:off x="657401" y="2178007"/>
            <a:ext cx="9207895" cy="1015663"/>
          </a:xfrm>
          <a:prstGeom prst="rect">
            <a:avLst/>
          </a:prstGeom>
          <a:noFill/>
        </p:spPr>
        <p:txBody>
          <a:bodyPr wrap="square">
            <a:spAutoFit/>
          </a:bodyPr>
          <a:lstStyle/>
          <a:p>
            <a:r>
              <a:rPr lang="en-GB" sz="2400" b="1" dirty="0" err="1">
                <a:solidFill>
                  <a:schemeClr val="bg1"/>
                </a:solidFill>
              </a:rPr>
              <a:t>Kinepolis</a:t>
            </a:r>
            <a:r>
              <a:rPr lang="en-GB" sz="2400" b="1" dirty="0">
                <a:solidFill>
                  <a:schemeClr val="bg1"/>
                </a:solidFill>
              </a:rPr>
              <a:t> Leuven – </a:t>
            </a:r>
            <a:r>
              <a:rPr lang="en-GB" sz="2400" b="1" dirty="0" err="1">
                <a:solidFill>
                  <a:schemeClr val="bg1"/>
                </a:solidFill>
              </a:rPr>
              <a:t>donderdag</a:t>
            </a:r>
            <a:r>
              <a:rPr lang="en-GB" sz="2400" b="1" dirty="0">
                <a:solidFill>
                  <a:schemeClr val="bg1"/>
                </a:solidFill>
              </a:rPr>
              <a:t> 23 November 2023 om 20u</a:t>
            </a:r>
          </a:p>
          <a:p>
            <a:endParaRPr lang="en-GB" b="1" dirty="0">
              <a:solidFill>
                <a:schemeClr val="bg1"/>
              </a:solidFill>
            </a:endParaRPr>
          </a:p>
          <a:p>
            <a:r>
              <a:rPr lang="en-GB" b="1" dirty="0">
                <a:solidFill>
                  <a:schemeClr val="bg1"/>
                </a:solidFill>
              </a:rPr>
              <a:t>Tickets @ 16 € via website van </a:t>
            </a:r>
            <a:r>
              <a:rPr lang="en-GB" b="1" dirty="0" err="1">
                <a:solidFill>
                  <a:schemeClr val="bg1"/>
                </a:solidFill>
              </a:rPr>
              <a:t>Hoofdzaak</a:t>
            </a:r>
            <a:r>
              <a:rPr lang="en-GB" b="1" dirty="0">
                <a:solidFill>
                  <a:schemeClr val="bg1"/>
                </a:solidFill>
              </a:rPr>
              <a:t> er is Hoop</a:t>
            </a:r>
            <a:endParaRPr lang="en-GB" sz="1800" b="1" dirty="0">
              <a:solidFill>
                <a:schemeClr val="bg1"/>
              </a:solidFill>
            </a:endParaRPr>
          </a:p>
        </p:txBody>
      </p:sp>
    </p:spTree>
    <p:extLst>
      <p:ext uri="{BB962C8B-B14F-4D97-AF65-F5344CB8AC3E}">
        <p14:creationId xmlns:p14="http://schemas.microsoft.com/office/powerpoint/2010/main" val="2852669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54DA16-E329-F6DF-A597-2C6E29CD4535}"/>
              </a:ext>
            </a:extLst>
          </p:cNvPr>
          <p:cNvSpPr>
            <a:spLocks noGrp="1"/>
          </p:cNvSpPr>
          <p:nvPr>
            <p:ph type="sldNum" sz="quarter" idx="12"/>
          </p:nvPr>
        </p:nvSpPr>
        <p:spPr/>
        <p:txBody>
          <a:bodyPr/>
          <a:lstStyle/>
          <a:p>
            <a:fld id="{97A94E25-127B-4C48-AF96-44BA7B823777}" type="slidenum">
              <a:rPr lang="en-US" smtClean="0"/>
              <a:pPr/>
              <a:t>21</a:t>
            </a:fld>
            <a:endParaRPr lang="en-US" dirty="0"/>
          </a:p>
        </p:txBody>
      </p:sp>
      <p:sp>
        <p:nvSpPr>
          <p:cNvPr id="5" name="TextBox 4">
            <a:extLst>
              <a:ext uri="{FF2B5EF4-FFF2-40B4-BE49-F238E27FC236}">
                <a16:creationId xmlns:a16="http://schemas.microsoft.com/office/drawing/2014/main" id="{022A75F1-1D43-0FD6-5625-3357F121045C}"/>
              </a:ext>
            </a:extLst>
          </p:cNvPr>
          <p:cNvSpPr txBox="1"/>
          <p:nvPr/>
        </p:nvSpPr>
        <p:spPr>
          <a:xfrm>
            <a:off x="3017806" y="1894115"/>
            <a:ext cx="8267007" cy="3785652"/>
          </a:xfrm>
          <a:prstGeom prst="rect">
            <a:avLst/>
          </a:prstGeom>
          <a:noFill/>
        </p:spPr>
        <p:txBody>
          <a:bodyPr wrap="none" rtlCol="0">
            <a:spAutoFit/>
          </a:bodyPr>
          <a:lstStyle/>
          <a:p>
            <a:pPr marL="0" indent="0">
              <a:buNone/>
            </a:pPr>
            <a:r>
              <a:rPr lang="en-GB" sz="4800" b="1" dirty="0">
                <a:solidFill>
                  <a:schemeClr val="bg1"/>
                </a:solidFill>
              </a:rPr>
              <a:t>ROTARY =</a:t>
            </a:r>
          </a:p>
          <a:p>
            <a:pPr marL="0" indent="0">
              <a:buNone/>
            </a:pPr>
            <a:r>
              <a:rPr lang="en-GB" sz="4800" b="1" dirty="0">
                <a:solidFill>
                  <a:schemeClr val="bg1"/>
                </a:solidFill>
              </a:rPr>
              <a:t>	making friends,</a:t>
            </a:r>
          </a:p>
          <a:p>
            <a:pPr marL="0" indent="0">
              <a:buNone/>
            </a:pPr>
            <a:r>
              <a:rPr lang="en-GB" sz="4800" b="1" dirty="0">
                <a:solidFill>
                  <a:schemeClr val="bg1"/>
                </a:solidFill>
              </a:rPr>
              <a:t>	having fun and</a:t>
            </a:r>
          </a:p>
          <a:p>
            <a:pPr marL="0" indent="0">
              <a:buNone/>
            </a:pPr>
            <a:r>
              <a:rPr lang="en-GB" sz="4800" b="1" dirty="0">
                <a:solidFill>
                  <a:schemeClr val="bg1"/>
                </a:solidFill>
              </a:rPr>
              <a:t>	doing good in this world</a:t>
            </a:r>
            <a:endParaRPr lang="en-BE" sz="4800" b="1" dirty="0">
              <a:solidFill>
                <a:schemeClr val="bg1"/>
              </a:solidFill>
            </a:endParaRPr>
          </a:p>
          <a:p>
            <a:endParaRPr lang="en-BE" sz="4800" dirty="0">
              <a:solidFill>
                <a:schemeClr val="bg1"/>
              </a:solidFill>
            </a:endParaRPr>
          </a:p>
        </p:txBody>
      </p:sp>
      <p:pic>
        <p:nvPicPr>
          <p:cNvPr id="7" name="Picture 6" descr="A picture containing text, gear, metalware, wheel&#10;&#10;Description automatically generated">
            <a:extLst>
              <a:ext uri="{FF2B5EF4-FFF2-40B4-BE49-F238E27FC236}">
                <a16:creationId xmlns:a16="http://schemas.microsoft.com/office/drawing/2014/main" id="{F4097A13-EF72-D630-C37A-6AE44B1DF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 y="480695"/>
            <a:ext cx="2068286" cy="2068286"/>
          </a:xfrm>
          <a:prstGeom prst="rect">
            <a:avLst/>
          </a:prstGeom>
        </p:spPr>
      </p:pic>
    </p:spTree>
    <p:extLst>
      <p:ext uri="{BB962C8B-B14F-4D97-AF65-F5344CB8AC3E}">
        <p14:creationId xmlns:p14="http://schemas.microsoft.com/office/powerpoint/2010/main" val="3326777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F92F68-D23A-48CF-AE1B-4A4487DD283B}"/>
              </a:ext>
            </a:extLst>
          </p:cNvPr>
          <p:cNvSpPr>
            <a:spLocks noGrp="1"/>
          </p:cNvSpPr>
          <p:nvPr>
            <p:ph type="sldNum" sz="quarter" idx="12"/>
          </p:nvPr>
        </p:nvSpPr>
        <p:spPr/>
        <p:txBody>
          <a:bodyPr/>
          <a:lstStyle/>
          <a:p>
            <a:fld id="{97A94E25-127B-4C48-AF96-44BA7B823777}" type="slidenum">
              <a:rPr lang="en-US" smtClean="0"/>
              <a:pPr/>
              <a:t>22</a:t>
            </a:fld>
            <a:endParaRPr lang="en-US" dirty="0"/>
          </a:p>
        </p:txBody>
      </p:sp>
    </p:spTree>
    <p:custDataLst>
      <p:tags r:id="rId1"/>
    </p:custDataLst>
    <p:extLst>
      <p:ext uri="{BB962C8B-B14F-4D97-AF65-F5344CB8AC3E}">
        <p14:creationId xmlns:p14="http://schemas.microsoft.com/office/powerpoint/2010/main" val="283331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409B-8B65-6972-D367-6A2A57F5A492}"/>
              </a:ext>
            </a:extLst>
          </p:cNvPr>
          <p:cNvSpPr>
            <a:spLocks noGrp="1"/>
          </p:cNvSpPr>
          <p:nvPr>
            <p:ph type="title"/>
          </p:nvPr>
        </p:nvSpPr>
        <p:spPr/>
        <p:txBody>
          <a:bodyPr/>
          <a:lstStyle/>
          <a:p>
            <a:r>
              <a:rPr lang="en-US" dirty="0" err="1"/>
              <a:t>Visie</a:t>
            </a:r>
            <a:endParaRPr lang="en-US" dirty="0"/>
          </a:p>
        </p:txBody>
      </p:sp>
      <p:pic>
        <p:nvPicPr>
          <p:cNvPr id="3" name="Afbeelding 2">
            <a:extLst>
              <a:ext uri="{FF2B5EF4-FFF2-40B4-BE49-F238E27FC236}">
                <a16:creationId xmlns:a16="http://schemas.microsoft.com/office/drawing/2014/main" id="{B6732FD6-C24F-594E-F87F-29F60945703B}"/>
              </a:ext>
            </a:extLst>
          </p:cNvPr>
          <p:cNvPicPr>
            <a:picLocks noChangeAspect="1"/>
          </p:cNvPicPr>
          <p:nvPr/>
        </p:nvPicPr>
        <p:blipFill>
          <a:blip r:embed="rId3"/>
          <a:stretch>
            <a:fillRect/>
          </a:stretch>
        </p:blipFill>
        <p:spPr>
          <a:xfrm>
            <a:off x="0" y="1495399"/>
            <a:ext cx="12192000" cy="4119043"/>
          </a:xfrm>
          <a:prstGeom prst="rect">
            <a:avLst/>
          </a:prstGeom>
        </p:spPr>
      </p:pic>
      <p:sp>
        <p:nvSpPr>
          <p:cNvPr id="4" name="Rectangle 3">
            <a:extLst>
              <a:ext uri="{FF2B5EF4-FFF2-40B4-BE49-F238E27FC236}">
                <a16:creationId xmlns:a16="http://schemas.microsoft.com/office/drawing/2014/main" id="{F68D7554-C427-49D2-981C-653F3A1CC936}"/>
              </a:ext>
            </a:extLst>
          </p:cNvPr>
          <p:cNvSpPr/>
          <p:nvPr/>
        </p:nvSpPr>
        <p:spPr>
          <a:xfrm>
            <a:off x="-109728" y="5815584"/>
            <a:ext cx="12435840" cy="1133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363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80616B8-DF23-4469-8A41-F66C1120346B}"/>
              </a:ext>
            </a:extLst>
          </p:cNvPr>
          <p:cNvSpPr>
            <a:spLocks noGrp="1"/>
          </p:cNvSpPr>
          <p:nvPr>
            <p:ph idx="1"/>
          </p:nvPr>
        </p:nvSpPr>
        <p:spPr/>
        <p:txBody>
          <a:bodyPr/>
          <a:lstStyle/>
          <a:p>
            <a:r>
              <a:rPr lang="en-GB" dirty="0"/>
              <a:t>Het </a:t>
            </a:r>
            <a:r>
              <a:rPr lang="en-GB" dirty="0" err="1"/>
              <a:t>realiseren</a:t>
            </a:r>
            <a:r>
              <a:rPr lang="en-GB" dirty="0"/>
              <a:t> van </a:t>
            </a:r>
            <a:r>
              <a:rPr lang="en-GB" dirty="0" err="1"/>
              <a:t>onze</a:t>
            </a:r>
            <a:r>
              <a:rPr lang="en-GB" dirty="0"/>
              <a:t> </a:t>
            </a:r>
            <a:r>
              <a:rPr lang="en-GB" dirty="0" err="1"/>
              <a:t>visie</a:t>
            </a:r>
            <a:r>
              <a:rPr lang="en-GB" dirty="0"/>
              <a:t> </a:t>
            </a:r>
            <a:r>
              <a:rPr lang="en-GB" dirty="0" err="1"/>
              <a:t>vereist</a:t>
            </a:r>
            <a:r>
              <a:rPr lang="en-GB" dirty="0"/>
              <a:t> </a:t>
            </a:r>
            <a:r>
              <a:rPr lang="en-GB" dirty="0" err="1"/>
              <a:t>een</a:t>
            </a:r>
            <a:r>
              <a:rPr lang="en-GB" dirty="0"/>
              <a:t> plan.</a:t>
            </a:r>
          </a:p>
          <a:p>
            <a:r>
              <a:rPr lang="en-GB" dirty="0"/>
              <a:t>Ons </a:t>
            </a:r>
            <a:r>
              <a:rPr lang="en-GB" dirty="0" err="1"/>
              <a:t>actieplan</a:t>
            </a:r>
            <a:r>
              <a:rPr lang="en-GB" dirty="0"/>
              <a:t> </a:t>
            </a:r>
            <a:r>
              <a:rPr lang="en-GB" dirty="0" err="1"/>
              <a:t>geeft</a:t>
            </a:r>
            <a:r>
              <a:rPr lang="en-GB" dirty="0"/>
              <a:t> </a:t>
            </a:r>
            <a:r>
              <a:rPr lang="en-GB" dirty="0" err="1"/>
              <a:t>een</a:t>
            </a:r>
            <a:r>
              <a:rPr lang="en-GB" dirty="0"/>
              <a:t> </a:t>
            </a:r>
            <a:r>
              <a:rPr lang="en-GB" dirty="0" err="1"/>
              <a:t>structuur</a:t>
            </a:r>
            <a:r>
              <a:rPr lang="en-GB" dirty="0"/>
              <a:t> om de </a:t>
            </a:r>
            <a:r>
              <a:rPr lang="en-GB" dirty="0" err="1"/>
              <a:t>visie</a:t>
            </a:r>
            <a:r>
              <a:rPr lang="en-GB" dirty="0"/>
              <a:t> </a:t>
            </a:r>
            <a:r>
              <a:rPr lang="en-GB" dirty="0" err="1"/>
              <a:t>te</a:t>
            </a:r>
            <a:r>
              <a:rPr lang="en-GB" dirty="0"/>
              <a:t> </a:t>
            </a:r>
            <a:r>
              <a:rPr lang="en-GB" dirty="0" err="1"/>
              <a:t>realiseren</a:t>
            </a:r>
            <a:r>
              <a:rPr lang="en-GB" dirty="0"/>
              <a:t> via 4 </a:t>
            </a:r>
            <a:r>
              <a:rPr lang="en-GB" dirty="0" err="1"/>
              <a:t>prioriteiten</a:t>
            </a:r>
            <a:r>
              <a:rPr lang="en-GB" dirty="0"/>
              <a:t>:</a:t>
            </a:r>
          </a:p>
          <a:p>
            <a:endParaRPr lang="en-BE" dirty="0"/>
          </a:p>
        </p:txBody>
      </p:sp>
      <p:sp>
        <p:nvSpPr>
          <p:cNvPr id="2" name="Slide Number Placeholder 1">
            <a:extLst>
              <a:ext uri="{FF2B5EF4-FFF2-40B4-BE49-F238E27FC236}">
                <a16:creationId xmlns:a16="http://schemas.microsoft.com/office/drawing/2014/main" id="{C27EB5E0-0AFC-2D26-C1D5-BCD71D8A2595}"/>
              </a:ext>
            </a:extLst>
          </p:cNvPr>
          <p:cNvSpPr>
            <a:spLocks noGrp="1"/>
          </p:cNvSpPr>
          <p:nvPr>
            <p:ph type="sldNum" sz="quarter" idx="12"/>
          </p:nvPr>
        </p:nvSpPr>
        <p:spPr/>
        <p:txBody>
          <a:bodyPr/>
          <a:lstStyle/>
          <a:p>
            <a:fld id="{97A94E25-127B-4C48-AF96-44BA7B823777}" type="slidenum">
              <a:rPr lang="en-US" smtClean="0"/>
              <a:pPr/>
              <a:t>4</a:t>
            </a:fld>
            <a:endParaRPr lang="en-US" dirty="0"/>
          </a:p>
        </p:txBody>
      </p:sp>
      <p:sp>
        <p:nvSpPr>
          <p:cNvPr id="3" name="Title 2">
            <a:extLst>
              <a:ext uri="{FF2B5EF4-FFF2-40B4-BE49-F238E27FC236}">
                <a16:creationId xmlns:a16="http://schemas.microsoft.com/office/drawing/2014/main" id="{A85D9104-9FF9-9D17-0F6C-88080F6FF3C8}"/>
              </a:ext>
            </a:extLst>
          </p:cNvPr>
          <p:cNvSpPr>
            <a:spLocks noGrp="1"/>
          </p:cNvSpPr>
          <p:nvPr>
            <p:ph type="title"/>
          </p:nvPr>
        </p:nvSpPr>
        <p:spPr/>
        <p:txBody>
          <a:bodyPr>
            <a:normAutofit fontScale="90000"/>
          </a:bodyPr>
          <a:lstStyle/>
          <a:p>
            <a:r>
              <a:rPr lang="en-US" dirty="0"/>
              <a:t>STRATEGISCHE </a:t>
            </a:r>
            <a:r>
              <a:rPr lang="en-US" dirty="0" err="1"/>
              <a:t>Prioriteiten</a:t>
            </a:r>
            <a:r>
              <a:rPr lang="en-US" dirty="0"/>
              <a:t> </a:t>
            </a:r>
            <a:br>
              <a:rPr lang="en-US" dirty="0"/>
            </a:br>
            <a:r>
              <a:rPr lang="en-US" dirty="0"/>
              <a:t>						en </a:t>
            </a:r>
            <a:r>
              <a:rPr lang="en-US" dirty="0" err="1"/>
              <a:t>doelstellinGen</a:t>
            </a:r>
            <a:endParaRPr lang="en-BE" dirty="0"/>
          </a:p>
        </p:txBody>
      </p:sp>
      <p:sp>
        <p:nvSpPr>
          <p:cNvPr id="4" name="Rectangle 3">
            <a:extLst>
              <a:ext uri="{FF2B5EF4-FFF2-40B4-BE49-F238E27FC236}">
                <a16:creationId xmlns:a16="http://schemas.microsoft.com/office/drawing/2014/main" id="{231BF1FC-E383-95D6-666D-807B280B6B57}"/>
              </a:ext>
            </a:extLst>
          </p:cNvPr>
          <p:cNvSpPr/>
          <p:nvPr/>
        </p:nvSpPr>
        <p:spPr>
          <a:xfrm>
            <a:off x="-109728" y="5815584"/>
            <a:ext cx="12435840" cy="1133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600D560-11D9-1A37-7BC7-BB5E28B30D3B}"/>
              </a:ext>
            </a:extLst>
          </p:cNvPr>
          <p:cNvPicPr>
            <a:picLocks noChangeAspect="1"/>
          </p:cNvPicPr>
          <p:nvPr/>
        </p:nvPicPr>
        <p:blipFill>
          <a:blip r:embed="rId3"/>
          <a:stretch>
            <a:fillRect/>
          </a:stretch>
        </p:blipFill>
        <p:spPr>
          <a:xfrm>
            <a:off x="1402975" y="2863643"/>
            <a:ext cx="9227024" cy="1663786"/>
          </a:xfrm>
          <a:prstGeom prst="rect">
            <a:avLst/>
          </a:prstGeom>
        </p:spPr>
      </p:pic>
    </p:spTree>
    <p:extLst>
      <p:ext uri="{BB962C8B-B14F-4D97-AF65-F5344CB8AC3E}">
        <p14:creationId xmlns:p14="http://schemas.microsoft.com/office/powerpoint/2010/main" val="96189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3566B-BC77-0A4B-D1A8-657C2DA8B9CA}"/>
              </a:ext>
            </a:extLst>
          </p:cNvPr>
          <p:cNvSpPr>
            <a:spLocks noGrp="1"/>
          </p:cNvSpPr>
          <p:nvPr>
            <p:ph type="title"/>
          </p:nvPr>
        </p:nvSpPr>
        <p:spPr>
          <a:xfrm>
            <a:off x="381000" y="115569"/>
            <a:ext cx="11506200" cy="1251758"/>
          </a:xfrm>
        </p:spPr>
        <p:txBody>
          <a:bodyPr/>
          <a:lstStyle/>
          <a:p>
            <a:r>
              <a:rPr lang="en-US" dirty="0"/>
              <a:t>Service above self</a:t>
            </a:r>
          </a:p>
        </p:txBody>
      </p:sp>
      <p:sp>
        <p:nvSpPr>
          <p:cNvPr id="5" name="Content Placeholder 4">
            <a:extLst>
              <a:ext uri="{FF2B5EF4-FFF2-40B4-BE49-F238E27FC236}">
                <a16:creationId xmlns:a16="http://schemas.microsoft.com/office/drawing/2014/main" id="{269F0C9E-5444-3A00-BC43-F86C4F00B3FA}"/>
              </a:ext>
            </a:extLst>
          </p:cNvPr>
          <p:cNvSpPr>
            <a:spLocks noGrp="1"/>
          </p:cNvSpPr>
          <p:nvPr>
            <p:ph idx="1"/>
          </p:nvPr>
        </p:nvSpPr>
        <p:spPr/>
        <p:txBody>
          <a:bodyPr/>
          <a:lstStyle/>
          <a:p>
            <a:pPr marL="0" indent="0">
              <a:buNone/>
            </a:pPr>
            <a:endParaRPr lang="en-US" dirty="0"/>
          </a:p>
        </p:txBody>
      </p:sp>
      <p:pic>
        <p:nvPicPr>
          <p:cNvPr id="2" name="Afbeelding 4" descr="Service above self.jpg">
            <a:extLst>
              <a:ext uri="{FF2B5EF4-FFF2-40B4-BE49-F238E27FC236}">
                <a16:creationId xmlns:a16="http://schemas.microsoft.com/office/drawing/2014/main" id="{C1D58353-5091-9447-A1B5-895CBDF759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6066" y="2105980"/>
            <a:ext cx="2036064" cy="298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537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F3367-CD87-7F6A-F614-26D39FC457E1}"/>
              </a:ext>
            </a:extLst>
          </p:cNvPr>
          <p:cNvSpPr>
            <a:spLocks noGrp="1"/>
          </p:cNvSpPr>
          <p:nvPr>
            <p:ph idx="1"/>
          </p:nvPr>
        </p:nvSpPr>
        <p:spPr/>
        <p:txBody>
          <a:bodyPr>
            <a:normAutofit lnSpcReduction="10000"/>
          </a:bodyPr>
          <a:lstStyle/>
          <a:p>
            <a:pPr>
              <a:defRPr/>
            </a:pPr>
            <a:r>
              <a:rPr lang="nl-NL" sz="1800" b="1" i="1" dirty="0">
                <a:solidFill>
                  <a:srgbClr val="0070C0"/>
                </a:solidFill>
              </a:rPr>
              <a:t>Leiderschap</a:t>
            </a:r>
            <a:endParaRPr lang="nl-NL" sz="1800" i="1" dirty="0">
              <a:solidFill>
                <a:srgbClr val="0070C0"/>
              </a:solidFill>
            </a:endParaRPr>
          </a:p>
          <a:p>
            <a:pPr>
              <a:defRPr/>
            </a:pPr>
            <a:endParaRPr lang="nl-NL" sz="1800" b="1" dirty="0">
              <a:solidFill>
                <a:srgbClr val="0070C0"/>
              </a:solidFill>
              <a:effectLst>
                <a:outerShdw blurRad="38100" dist="38100" dir="2700000" algn="tl">
                  <a:srgbClr val="000000">
                    <a:alpha val="43137"/>
                  </a:srgbClr>
                </a:outerShdw>
              </a:effectLst>
            </a:endParaRPr>
          </a:p>
          <a:p>
            <a:pPr>
              <a:defRPr/>
            </a:pPr>
            <a:r>
              <a:rPr lang="nl-NL" sz="1800" b="1" i="1" dirty="0">
                <a:solidFill>
                  <a:srgbClr val="0070C0"/>
                </a:solidFill>
              </a:rPr>
              <a:t>Vriendschap</a:t>
            </a:r>
          </a:p>
          <a:p>
            <a:pPr marL="228600" lvl="1" indent="0">
              <a:buNone/>
              <a:defRPr/>
            </a:pPr>
            <a:r>
              <a:rPr lang="nl-NL" sz="1800" dirty="0">
                <a:solidFill>
                  <a:srgbClr val="0070C0"/>
                </a:solidFill>
              </a:rPr>
              <a:t>We bouwen levenslange relaties op</a:t>
            </a:r>
          </a:p>
          <a:p>
            <a:pPr lvl="1">
              <a:defRPr/>
            </a:pPr>
            <a:endParaRPr lang="nl-NL" sz="1800" dirty="0">
              <a:solidFill>
                <a:srgbClr val="0070C0"/>
              </a:solidFill>
            </a:endParaRPr>
          </a:p>
          <a:p>
            <a:pPr>
              <a:defRPr/>
            </a:pPr>
            <a:r>
              <a:rPr lang="nl-NL" sz="1800" b="1" i="1" dirty="0">
                <a:solidFill>
                  <a:srgbClr val="0070C0"/>
                </a:solidFill>
              </a:rPr>
              <a:t>Ethiek &amp; Integriteit</a:t>
            </a:r>
          </a:p>
          <a:p>
            <a:pPr marL="228600" lvl="1" indent="0">
              <a:buNone/>
              <a:defRPr/>
            </a:pPr>
            <a:r>
              <a:rPr lang="nl-NL" sz="1800" dirty="0">
                <a:solidFill>
                  <a:srgbClr val="0070C0"/>
                </a:solidFill>
              </a:rPr>
              <a:t>We houden ons aan ons engagement</a:t>
            </a:r>
          </a:p>
          <a:p>
            <a:pPr lvl="1">
              <a:defRPr/>
            </a:pPr>
            <a:endParaRPr lang="nl-NL" sz="1800" dirty="0">
              <a:solidFill>
                <a:srgbClr val="0070C0"/>
              </a:solidFill>
            </a:endParaRPr>
          </a:p>
          <a:p>
            <a:pPr>
              <a:defRPr/>
            </a:pPr>
            <a:r>
              <a:rPr lang="nl-NL" sz="1800" b="1" i="1" dirty="0">
                <a:solidFill>
                  <a:srgbClr val="0070C0"/>
                </a:solidFill>
              </a:rPr>
              <a:t>Diversiteit</a:t>
            </a:r>
          </a:p>
          <a:p>
            <a:pPr marL="228600" lvl="1" indent="0">
              <a:buNone/>
              <a:defRPr/>
            </a:pPr>
            <a:r>
              <a:rPr lang="nl-NL" sz="1800" dirty="0">
                <a:solidFill>
                  <a:srgbClr val="0070C0"/>
                </a:solidFill>
              </a:rPr>
              <a:t>We zijn verbindend</a:t>
            </a:r>
          </a:p>
          <a:p>
            <a:pPr lvl="1">
              <a:defRPr/>
            </a:pPr>
            <a:endParaRPr lang="nl-NL" sz="1800" dirty="0">
              <a:solidFill>
                <a:srgbClr val="0070C0"/>
              </a:solidFill>
            </a:endParaRPr>
          </a:p>
          <a:p>
            <a:pPr>
              <a:defRPr/>
            </a:pPr>
            <a:r>
              <a:rPr lang="nl-NL" sz="1800" b="1" i="1" dirty="0">
                <a:solidFill>
                  <a:srgbClr val="0070C0"/>
                </a:solidFill>
              </a:rPr>
              <a:t>Beroepservaring &amp; Dienstverlening</a:t>
            </a:r>
          </a:p>
          <a:p>
            <a:pPr marL="228600" lvl="1" indent="0">
              <a:buNone/>
              <a:defRPr/>
            </a:pPr>
            <a:r>
              <a:rPr lang="nl-NL" sz="1800" dirty="0">
                <a:solidFill>
                  <a:srgbClr val="0070C0"/>
                </a:solidFill>
              </a:rPr>
              <a:t>We gebruiken ons leiderschap en onze expertise om </a:t>
            </a:r>
            <a:br>
              <a:rPr lang="nl-NL" sz="1800" dirty="0">
                <a:solidFill>
                  <a:srgbClr val="0070C0"/>
                </a:solidFill>
              </a:rPr>
            </a:br>
            <a:r>
              <a:rPr lang="nl-NL" sz="1800" dirty="0">
                <a:solidFill>
                  <a:srgbClr val="0070C0"/>
                </a:solidFill>
              </a:rPr>
              <a:t>maatschappelijke uitdagingen op te lossen</a:t>
            </a:r>
          </a:p>
          <a:p>
            <a:endParaRPr lang="en-US" dirty="0"/>
          </a:p>
        </p:txBody>
      </p:sp>
      <p:sp>
        <p:nvSpPr>
          <p:cNvPr id="3" name="Slide Number Placeholder 2">
            <a:extLst>
              <a:ext uri="{FF2B5EF4-FFF2-40B4-BE49-F238E27FC236}">
                <a16:creationId xmlns:a16="http://schemas.microsoft.com/office/drawing/2014/main" id="{276B06E7-6FC6-1F48-D55E-C04A34CD067D}"/>
              </a:ext>
            </a:extLst>
          </p:cNvPr>
          <p:cNvSpPr>
            <a:spLocks noGrp="1"/>
          </p:cNvSpPr>
          <p:nvPr>
            <p:ph type="sldNum" sz="quarter" idx="12"/>
          </p:nvPr>
        </p:nvSpPr>
        <p:spPr/>
        <p:txBody>
          <a:bodyPr/>
          <a:lstStyle/>
          <a:p>
            <a:fld id="{97A94E25-127B-4C48-AF96-44BA7B823777}" type="slidenum">
              <a:rPr lang="en-US" smtClean="0"/>
              <a:pPr/>
              <a:t>6</a:t>
            </a:fld>
            <a:endParaRPr lang="en-US" dirty="0"/>
          </a:p>
        </p:txBody>
      </p:sp>
      <p:sp>
        <p:nvSpPr>
          <p:cNvPr id="4" name="Title 3">
            <a:extLst>
              <a:ext uri="{FF2B5EF4-FFF2-40B4-BE49-F238E27FC236}">
                <a16:creationId xmlns:a16="http://schemas.microsoft.com/office/drawing/2014/main" id="{F95C6FA0-5007-C18E-570F-897A9D446E13}"/>
              </a:ext>
            </a:extLst>
          </p:cNvPr>
          <p:cNvSpPr>
            <a:spLocks noGrp="1"/>
          </p:cNvSpPr>
          <p:nvPr>
            <p:ph type="title"/>
          </p:nvPr>
        </p:nvSpPr>
        <p:spPr/>
        <p:txBody>
          <a:bodyPr/>
          <a:lstStyle/>
          <a:p>
            <a:r>
              <a:rPr lang="en-US" dirty="0"/>
              <a:t>5 </a:t>
            </a:r>
            <a:r>
              <a:rPr lang="en-US" dirty="0" err="1"/>
              <a:t>kernwaarden</a:t>
            </a:r>
            <a:endParaRPr lang="en-US" dirty="0"/>
          </a:p>
        </p:txBody>
      </p:sp>
      <p:pic>
        <p:nvPicPr>
          <p:cNvPr id="5" name="Picture 4">
            <a:extLst>
              <a:ext uri="{FF2B5EF4-FFF2-40B4-BE49-F238E27FC236}">
                <a16:creationId xmlns:a16="http://schemas.microsoft.com/office/drawing/2014/main" id="{2CEC51D4-1AE1-0F65-DB38-F9C7F2A32B8F}"/>
              </a:ext>
            </a:extLst>
          </p:cNvPr>
          <p:cNvPicPr>
            <a:picLocks noChangeAspect="1"/>
          </p:cNvPicPr>
          <p:nvPr/>
        </p:nvPicPr>
        <p:blipFill>
          <a:blip r:embed="rId3"/>
          <a:stretch>
            <a:fillRect/>
          </a:stretch>
        </p:blipFill>
        <p:spPr>
          <a:xfrm>
            <a:off x="7808189" y="1853400"/>
            <a:ext cx="3801699" cy="3854501"/>
          </a:xfrm>
          <a:prstGeom prst="rect">
            <a:avLst/>
          </a:prstGeom>
          <a:ln w="50800">
            <a:solidFill>
              <a:srgbClr val="06B4E6"/>
            </a:solidFill>
          </a:ln>
        </p:spPr>
      </p:pic>
    </p:spTree>
    <p:extLst>
      <p:ext uri="{BB962C8B-B14F-4D97-AF65-F5344CB8AC3E}">
        <p14:creationId xmlns:p14="http://schemas.microsoft.com/office/powerpoint/2010/main" val="3711999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706841-DF2C-E970-51C9-2E35DAB0B9F6}"/>
              </a:ext>
            </a:extLst>
          </p:cNvPr>
          <p:cNvSpPr>
            <a:spLocks noGrp="1"/>
          </p:cNvSpPr>
          <p:nvPr>
            <p:ph idx="1"/>
          </p:nvPr>
        </p:nvSpPr>
        <p:spPr/>
        <p:txBody>
          <a:bodyPr/>
          <a:lstStyle/>
          <a:p>
            <a:pPr eaLnBrk="1" hangingPunct="1">
              <a:lnSpc>
                <a:spcPct val="110000"/>
              </a:lnSpc>
              <a:spcBef>
                <a:spcPct val="20000"/>
              </a:spcBef>
              <a:buFont typeface="Wingdings" pitchFamily="2" charset="2"/>
              <a:buNone/>
              <a:defRPr/>
            </a:pPr>
            <a:r>
              <a:rPr lang="nl-BE" altLang="nl-BE" sz="3200" b="1" dirty="0">
                <a:solidFill>
                  <a:srgbClr val="002060"/>
                </a:solidFill>
                <a:latin typeface="Times New Roman" panose="02020603050405020304" pitchFamily="18" charset="0"/>
                <a:ea typeface="MS PGothic" panose="020B0600070205080204" pitchFamily="34" charset="-128"/>
              </a:rPr>
              <a:t>	</a:t>
            </a:r>
            <a:r>
              <a:rPr lang="nl-BE" altLang="nl-BE" sz="2800" b="1" dirty="0">
                <a:solidFill>
                  <a:srgbClr val="0070C0"/>
                </a:solidFill>
                <a:ea typeface="MS PGothic" panose="020B0600070205080204" pitchFamily="34" charset="-128"/>
              </a:rPr>
              <a:t>Bij de dingen die we </a:t>
            </a:r>
            <a:r>
              <a:rPr lang="nl-BE" altLang="nl-BE" sz="2800" b="1" u="sng" dirty="0">
                <a:solidFill>
                  <a:srgbClr val="0070C0"/>
                </a:solidFill>
                <a:ea typeface="MS PGothic" panose="020B0600070205080204" pitchFamily="34" charset="-128"/>
              </a:rPr>
              <a:t>Denken, Zeggen of Doen</a:t>
            </a:r>
            <a:r>
              <a:rPr lang="nl-BE" altLang="nl-BE" sz="2800" b="1" dirty="0">
                <a:solidFill>
                  <a:srgbClr val="0070C0"/>
                </a:solidFill>
                <a:ea typeface="MS PGothic" panose="020B0600070205080204" pitchFamily="34" charset="-128"/>
              </a:rPr>
              <a:t> stellen we de volgende 4 vragen:</a:t>
            </a:r>
          </a:p>
          <a:p>
            <a:pPr marL="914400" lvl="2" indent="-457200">
              <a:lnSpc>
                <a:spcPct val="150000"/>
              </a:lnSpc>
              <a:spcBef>
                <a:spcPct val="20000"/>
              </a:spcBef>
              <a:buFont typeface="+mj-lt"/>
              <a:buAutoNum type="arabicPeriod"/>
              <a:defRPr/>
            </a:pPr>
            <a:r>
              <a:rPr lang="nl-BE" altLang="nl-BE" sz="2000" dirty="0">
                <a:solidFill>
                  <a:srgbClr val="0070C0"/>
                </a:solidFill>
                <a:ea typeface="MS PGothic" panose="020B0600070205080204" pitchFamily="34" charset="-128"/>
              </a:rPr>
              <a:t>Is het </a:t>
            </a:r>
            <a:r>
              <a:rPr lang="nl-BE" altLang="nl-BE" sz="2000" b="1" u="sng" dirty="0">
                <a:solidFill>
                  <a:srgbClr val="0070C0"/>
                </a:solidFill>
                <a:ea typeface="MS PGothic" panose="020B0600070205080204" pitchFamily="34" charset="-128"/>
              </a:rPr>
              <a:t>waar</a:t>
            </a:r>
            <a:r>
              <a:rPr lang="nl-BE" altLang="nl-BE" sz="2000" dirty="0">
                <a:solidFill>
                  <a:srgbClr val="0070C0"/>
                </a:solidFill>
                <a:ea typeface="MS PGothic" panose="020B0600070205080204" pitchFamily="34" charset="-128"/>
              </a:rPr>
              <a:t>?</a:t>
            </a:r>
          </a:p>
          <a:p>
            <a:pPr marL="914400" lvl="2" indent="-457200">
              <a:lnSpc>
                <a:spcPct val="150000"/>
              </a:lnSpc>
              <a:spcBef>
                <a:spcPct val="20000"/>
              </a:spcBef>
              <a:buFont typeface="+mj-lt"/>
              <a:buAutoNum type="arabicPeriod"/>
              <a:defRPr/>
            </a:pPr>
            <a:r>
              <a:rPr lang="nl-BE" altLang="nl-BE" sz="2000" dirty="0">
                <a:solidFill>
                  <a:srgbClr val="0070C0"/>
                </a:solidFill>
                <a:ea typeface="MS PGothic" panose="020B0600070205080204" pitchFamily="34" charset="-128"/>
              </a:rPr>
              <a:t>Is het </a:t>
            </a:r>
            <a:r>
              <a:rPr lang="nl-BE" altLang="nl-BE" sz="2000" b="1" u="sng" dirty="0">
                <a:solidFill>
                  <a:srgbClr val="0070C0"/>
                </a:solidFill>
                <a:ea typeface="MS PGothic" panose="020B0600070205080204" pitchFamily="34" charset="-128"/>
              </a:rPr>
              <a:t>billijk</a:t>
            </a:r>
            <a:r>
              <a:rPr lang="nl-BE" altLang="nl-BE" sz="2000" dirty="0">
                <a:solidFill>
                  <a:srgbClr val="0070C0"/>
                </a:solidFill>
                <a:ea typeface="MS PGothic" panose="020B0600070205080204" pitchFamily="34" charset="-128"/>
              </a:rPr>
              <a:t> voor alle betrokkenen?</a:t>
            </a:r>
          </a:p>
          <a:p>
            <a:pPr marL="914400" lvl="2" indent="-457200">
              <a:lnSpc>
                <a:spcPct val="150000"/>
              </a:lnSpc>
              <a:spcBef>
                <a:spcPct val="20000"/>
              </a:spcBef>
              <a:buFont typeface="+mj-lt"/>
              <a:buAutoNum type="arabicPeriod"/>
              <a:defRPr/>
            </a:pPr>
            <a:r>
              <a:rPr lang="nl-BE" altLang="nl-BE" sz="2000" dirty="0">
                <a:solidFill>
                  <a:srgbClr val="0070C0"/>
                </a:solidFill>
                <a:ea typeface="MS PGothic" panose="020B0600070205080204" pitchFamily="34" charset="-128"/>
              </a:rPr>
              <a:t>Bevordert het onderling </a:t>
            </a:r>
            <a:r>
              <a:rPr lang="nl-BE" altLang="nl-BE" sz="2000" b="1" u="sng" dirty="0">
                <a:solidFill>
                  <a:srgbClr val="0070C0"/>
                </a:solidFill>
                <a:ea typeface="MS PGothic" panose="020B0600070205080204" pitchFamily="34" charset="-128"/>
              </a:rPr>
              <a:t>vertrouwen en vriendschap</a:t>
            </a:r>
            <a:r>
              <a:rPr lang="nl-BE" altLang="nl-BE" sz="2000" dirty="0">
                <a:solidFill>
                  <a:srgbClr val="0070C0"/>
                </a:solidFill>
                <a:ea typeface="MS PGothic" panose="020B0600070205080204" pitchFamily="34" charset="-128"/>
              </a:rPr>
              <a:t>?</a:t>
            </a:r>
          </a:p>
          <a:p>
            <a:pPr marL="914400" lvl="2" indent="-457200">
              <a:lnSpc>
                <a:spcPct val="150000"/>
              </a:lnSpc>
              <a:spcBef>
                <a:spcPct val="20000"/>
              </a:spcBef>
              <a:buFont typeface="+mj-lt"/>
              <a:buAutoNum type="arabicPeriod"/>
              <a:defRPr/>
            </a:pPr>
            <a:r>
              <a:rPr lang="nl-BE" altLang="nl-BE" sz="2000" dirty="0">
                <a:solidFill>
                  <a:srgbClr val="0070C0"/>
                </a:solidFill>
                <a:ea typeface="MS PGothic" panose="020B0600070205080204" pitchFamily="34" charset="-128"/>
              </a:rPr>
              <a:t>Komt het </a:t>
            </a:r>
            <a:r>
              <a:rPr lang="nl-BE" altLang="nl-BE" sz="2000" b="1" u="sng" dirty="0">
                <a:solidFill>
                  <a:srgbClr val="0070C0"/>
                </a:solidFill>
                <a:ea typeface="MS PGothic" panose="020B0600070205080204" pitchFamily="34" charset="-128"/>
              </a:rPr>
              <a:t>alle betrokkenen ten goede</a:t>
            </a:r>
            <a:r>
              <a:rPr lang="nl-BE" altLang="nl-BE" sz="2000" dirty="0">
                <a:solidFill>
                  <a:srgbClr val="0070C0"/>
                </a:solidFill>
                <a:ea typeface="MS PGothic" panose="020B0600070205080204" pitchFamily="34" charset="-128"/>
              </a:rPr>
              <a:t>?</a:t>
            </a:r>
          </a:p>
          <a:p>
            <a:endParaRPr lang="en-US" dirty="0"/>
          </a:p>
        </p:txBody>
      </p:sp>
      <p:sp>
        <p:nvSpPr>
          <p:cNvPr id="3" name="Slide Number Placeholder 2">
            <a:extLst>
              <a:ext uri="{FF2B5EF4-FFF2-40B4-BE49-F238E27FC236}">
                <a16:creationId xmlns:a16="http://schemas.microsoft.com/office/drawing/2014/main" id="{0289719C-05EA-67FD-C804-65E68AFFCDFF}"/>
              </a:ext>
            </a:extLst>
          </p:cNvPr>
          <p:cNvSpPr>
            <a:spLocks noGrp="1"/>
          </p:cNvSpPr>
          <p:nvPr>
            <p:ph type="sldNum" sz="quarter" idx="12"/>
          </p:nvPr>
        </p:nvSpPr>
        <p:spPr/>
        <p:txBody>
          <a:bodyPr/>
          <a:lstStyle/>
          <a:p>
            <a:fld id="{97A94E25-127B-4C48-AF96-44BA7B823777}" type="slidenum">
              <a:rPr lang="en-US" smtClean="0"/>
              <a:pPr/>
              <a:t>7</a:t>
            </a:fld>
            <a:endParaRPr lang="en-US" dirty="0"/>
          </a:p>
        </p:txBody>
      </p:sp>
      <p:sp>
        <p:nvSpPr>
          <p:cNvPr id="4" name="Title 3">
            <a:extLst>
              <a:ext uri="{FF2B5EF4-FFF2-40B4-BE49-F238E27FC236}">
                <a16:creationId xmlns:a16="http://schemas.microsoft.com/office/drawing/2014/main" id="{373E3F15-5776-FF05-83A9-3B79E935A582}"/>
              </a:ext>
            </a:extLst>
          </p:cNvPr>
          <p:cNvSpPr>
            <a:spLocks noGrp="1"/>
          </p:cNvSpPr>
          <p:nvPr>
            <p:ph type="title"/>
          </p:nvPr>
        </p:nvSpPr>
        <p:spPr/>
        <p:txBody>
          <a:bodyPr/>
          <a:lstStyle/>
          <a:p>
            <a:r>
              <a:rPr lang="nl-NL" altLang="nl-BE" sz="4400" b="1" dirty="0">
                <a:latin typeface="Arial Narrow" panose="020B0606020202030204" pitchFamily="34" charset="0"/>
              </a:rPr>
              <a:t>4 vragen</a:t>
            </a:r>
            <a:endParaRPr lang="en-US" dirty="0"/>
          </a:p>
        </p:txBody>
      </p:sp>
      <p:pic>
        <p:nvPicPr>
          <p:cNvPr id="5" name="Tijdelijke aanduiding voor inhoud 3" descr="logo Four way test.jpg">
            <a:extLst>
              <a:ext uri="{FF2B5EF4-FFF2-40B4-BE49-F238E27FC236}">
                <a16:creationId xmlns:a16="http://schemas.microsoft.com/office/drawing/2014/main" id="{4FE134EA-61E2-4B34-24CD-45D3F501ADF8}"/>
              </a:ext>
            </a:extLst>
          </p:cNvPr>
          <p:cNvPicPr>
            <a:picLocks noChangeAspect="1"/>
          </p:cNvPicPr>
          <p:nvPr/>
        </p:nvPicPr>
        <p:blipFill>
          <a:blip r:embed="rId3">
            <a:extLst>
              <a:ext uri="{28A0092B-C50C-407E-A947-70E740481C1C}">
                <a14:useLocalDpi xmlns:a14="http://schemas.microsoft.com/office/drawing/2010/main" val="0"/>
              </a:ext>
            </a:extLst>
          </a:blip>
          <a:srcRect t="3125" b="5954"/>
          <a:stretch>
            <a:fillRect/>
          </a:stretch>
        </p:blipFill>
        <p:spPr bwMode="auto">
          <a:xfrm>
            <a:off x="8551013" y="2783077"/>
            <a:ext cx="3099119" cy="26239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314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CEDFEE-80EE-3760-FB72-6DCA926E3F77}"/>
              </a:ext>
            </a:extLst>
          </p:cNvPr>
          <p:cNvSpPr>
            <a:spLocks noGrp="1"/>
          </p:cNvSpPr>
          <p:nvPr>
            <p:ph idx="1"/>
          </p:nvPr>
        </p:nvSpPr>
        <p:spPr/>
        <p:txBody>
          <a:bodyPr/>
          <a:lstStyle/>
          <a:p>
            <a:r>
              <a:rPr lang="en-US" b="1" dirty="0">
                <a:solidFill>
                  <a:srgbClr val="0070C0"/>
                </a:solidFill>
              </a:rPr>
              <a:t>Club Service</a:t>
            </a:r>
            <a:br>
              <a:rPr lang="en-US" dirty="0">
                <a:solidFill>
                  <a:srgbClr val="0070C0"/>
                </a:solidFill>
              </a:rPr>
            </a:br>
            <a:r>
              <a:rPr lang="en-US" dirty="0">
                <a:solidFill>
                  <a:srgbClr val="0070C0"/>
                </a:solidFill>
              </a:rPr>
              <a:t>	</a:t>
            </a:r>
            <a:r>
              <a:rPr lang="en-US" dirty="0" err="1">
                <a:solidFill>
                  <a:srgbClr val="0070C0"/>
                </a:solidFill>
              </a:rPr>
              <a:t>Werken</a:t>
            </a:r>
            <a:r>
              <a:rPr lang="en-US" dirty="0">
                <a:solidFill>
                  <a:srgbClr val="0070C0"/>
                </a:solidFill>
              </a:rPr>
              <a:t> voor de eigen club en fellowship</a:t>
            </a:r>
          </a:p>
          <a:p>
            <a:r>
              <a:rPr lang="en-US" b="1" dirty="0">
                <a:solidFill>
                  <a:srgbClr val="0070C0"/>
                </a:solidFill>
              </a:rPr>
              <a:t>Vocational Service</a:t>
            </a:r>
            <a:br>
              <a:rPr lang="en-US" dirty="0">
                <a:solidFill>
                  <a:srgbClr val="0070C0"/>
                </a:solidFill>
              </a:rPr>
            </a:br>
            <a:r>
              <a:rPr lang="en-US" dirty="0">
                <a:solidFill>
                  <a:srgbClr val="0070C0"/>
                </a:solidFill>
              </a:rPr>
              <a:t>	</a:t>
            </a:r>
            <a:r>
              <a:rPr lang="en-US" dirty="0" err="1">
                <a:solidFill>
                  <a:srgbClr val="0070C0"/>
                </a:solidFill>
              </a:rPr>
              <a:t>Vanuit</a:t>
            </a:r>
            <a:r>
              <a:rPr lang="en-US" dirty="0">
                <a:solidFill>
                  <a:srgbClr val="0070C0"/>
                </a:solidFill>
              </a:rPr>
              <a:t> je </a:t>
            </a:r>
            <a:r>
              <a:rPr lang="en-US" dirty="0" err="1">
                <a:solidFill>
                  <a:srgbClr val="0070C0"/>
                </a:solidFill>
              </a:rPr>
              <a:t>beroeps</a:t>
            </a:r>
            <a:r>
              <a:rPr lang="en-US" dirty="0">
                <a:solidFill>
                  <a:srgbClr val="0070C0"/>
                </a:solidFill>
              </a:rPr>
              <a:t> (</a:t>
            </a:r>
            <a:r>
              <a:rPr lang="en-US" dirty="0" err="1">
                <a:solidFill>
                  <a:srgbClr val="0070C0"/>
                </a:solidFill>
              </a:rPr>
              <a:t>etiek</a:t>
            </a:r>
            <a:r>
              <a:rPr lang="en-US" dirty="0">
                <a:solidFill>
                  <a:srgbClr val="0070C0"/>
                </a:solidFill>
              </a:rPr>
              <a:t>) </a:t>
            </a:r>
            <a:r>
              <a:rPr lang="en-US" dirty="0" err="1">
                <a:solidFill>
                  <a:srgbClr val="0070C0"/>
                </a:solidFill>
              </a:rPr>
              <a:t>ervaring</a:t>
            </a:r>
            <a:r>
              <a:rPr lang="en-US" dirty="0">
                <a:solidFill>
                  <a:srgbClr val="0070C0"/>
                </a:solidFill>
              </a:rPr>
              <a:t> </a:t>
            </a:r>
            <a:r>
              <a:rPr lang="en-US" dirty="0" err="1">
                <a:solidFill>
                  <a:srgbClr val="0070C0"/>
                </a:solidFill>
              </a:rPr>
              <a:t>werken</a:t>
            </a:r>
            <a:r>
              <a:rPr lang="en-US" dirty="0">
                <a:solidFill>
                  <a:srgbClr val="0070C0"/>
                </a:solidFill>
              </a:rPr>
              <a:t> en </a:t>
            </a:r>
            <a:r>
              <a:rPr lang="en-US" dirty="0" err="1">
                <a:solidFill>
                  <a:srgbClr val="0070C0"/>
                </a:solidFill>
              </a:rPr>
              <a:t>delen</a:t>
            </a:r>
            <a:endParaRPr lang="en-US" dirty="0">
              <a:solidFill>
                <a:srgbClr val="0070C0"/>
              </a:solidFill>
            </a:endParaRPr>
          </a:p>
          <a:p>
            <a:r>
              <a:rPr lang="en-US" b="1" dirty="0">
                <a:solidFill>
                  <a:srgbClr val="0070C0"/>
                </a:solidFill>
              </a:rPr>
              <a:t>Community Service</a:t>
            </a:r>
            <a:br>
              <a:rPr lang="en-US" dirty="0">
                <a:solidFill>
                  <a:srgbClr val="0070C0"/>
                </a:solidFill>
              </a:rPr>
            </a:br>
            <a:r>
              <a:rPr lang="en-US" dirty="0">
                <a:solidFill>
                  <a:srgbClr val="0070C0"/>
                </a:solidFill>
              </a:rPr>
              <a:t>	</a:t>
            </a:r>
            <a:r>
              <a:rPr lang="en-US" dirty="0" err="1">
                <a:solidFill>
                  <a:srgbClr val="0070C0"/>
                </a:solidFill>
              </a:rPr>
              <a:t>Werk</a:t>
            </a:r>
            <a:r>
              <a:rPr lang="en-US" dirty="0">
                <a:solidFill>
                  <a:srgbClr val="0070C0"/>
                </a:solidFill>
              </a:rPr>
              <a:t> voor de </a:t>
            </a:r>
            <a:r>
              <a:rPr lang="en-US" dirty="0" err="1">
                <a:solidFill>
                  <a:srgbClr val="0070C0"/>
                </a:solidFill>
              </a:rPr>
              <a:t>gemeenschap</a:t>
            </a:r>
            <a:r>
              <a:rPr lang="en-US" dirty="0">
                <a:solidFill>
                  <a:srgbClr val="0070C0"/>
                </a:solidFill>
              </a:rPr>
              <a:t> (</a:t>
            </a:r>
            <a:r>
              <a:rPr lang="en-US" dirty="0" err="1">
                <a:solidFill>
                  <a:srgbClr val="0070C0"/>
                </a:solidFill>
              </a:rPr>
              <a:t>lokaal</a:t>
            </a:r>
            <a:r>
              <a:rPr lang="en-US" dirty="0">
                <a:solidFill>
                  <a:srgbClr val="0070C0"/>
                </a:solidFill>
              </a:rPr>
              <a:t> en elders)</a:t>
            </a:r>
          </a:p>
          <a:p>
            <a:r>
              <a:rPr lang="en-US" b="1" dirty="0">
                <a:solidFill>
                  <a:srgbClr val="0070C0"/>
                </a:solidFill>
              </a:rPr>
              <a:t>International service</a:t>
            </a:r>
            <a:br>
              <a:rPr lang="en-US" dirty="0">
                <a:solidFill>
                  <a:srgbClr val="0070C0"/>
                </a:solidFill>
              </a:rPr>
            </a:br>
            <a:r>
              <a:rPr lang="en-US" dirty="0">
                <a:solidFill>
                  <a:srgbClr val="0070C0"/>
                </a:solidFill>
              </a:rPr>
              <a:t>	</a:t>
            </a:r>
            <a:r>
              <a:rPr lang="en-US" dirty="0" err="1">
                <a:solidFill>
                  <a:srgbClr val="0070C0"/>
                </a:solidFill>
              </a:rPr>
              <a:t>Internationale</a:t>
            </a:r>
            <a:r>
              <a:rPr lang="en-US" dirty="0">
                <a:solidFill>
                  <a:srgbClr val="0070C0"/>
                </a:solidFill>
              </a:rPr>
              <a:t> </a:t>
            </a:r>
            <a:r>
              <a:rPr lang="en-US" dirty="0" err="1">
                <a:solidFill>
                  <a:srgbClr val="0070C0"/>
                </a:solidFill>
              </a:rPr>
              <a:t>contacten</a:t>
            </a:r>
            <a:r>
              <a:rPr lang="en-US" dirty="0">
                <a:solidFill>
                  <a:srgbClr val="0070C0"/>
                </a:solidFill>
              </a:rPr>
              <a:t> </a:t>
            </a:r>
            <a:r>
              <a:rPr lang="en-US" dirty="0" err="1">
                <a:solidFill>
                  <a:srgbClr val="0070C0"/>
                </a:solidFill>
              </a:rPr>
              <a:t>maken</a:t>
            </a:r>
            <a:r>
              <a:rPr lang="en-US" dirty="0">
                <a:solidFill>
                  <a:srgbClr val="0070C0"/>
                </a:solidFill>
              </a:rPr>
              <a:t> en </a:t>
            </a:r>
            <a:r>
              <a:rPr lang="en-US" dirty="0" err="1">
                <a:solidFill>
                  <a:srgbClr val="0070C0"/>
                </a:solidFill>
              </a:rPr>
              <a:t>onderhouden</a:t>
            </a:r>
            <a:r>
              <a:rPr lang="en-US" dirty="0">
                <a:solidFill>
                  <a:srgbClr val="0070C0"/>
                </a:solidFill>
              </a:rPr>
              <a:t>,</a:t>
            </a:r>
            <a:br>
              <a:rPr lang="en-US" dirty="0">
                <a:solidFill>
                  <a:srgbClr val="0070C0"/>
                </a:solidFill>
              </a:rPr>
            </a:br>
            <a:r>
              <a:rPr lang="en-US" dirty="0">
                <a:solidFill>
                  <a:srgbClr val="0070C0"/>
                </a:solidFill>
              </a:rPr>
              <a:t>	</a:t>
            </a:r>
            <a:r>
              <a:rPr lang="en-US" dirty="0" err="1">
                <a:solidFill>
                  <a:srgbClr val="0070C0"/>
                </a:solidFill>
              </a:rPr>
              <a:t>kweken</a:t>
            </a:r>
            <a:r>
              <a:rPr lang="en-US" dirty="0">
                <a:solidFill>
                  <a:srgbClr val="0070C0"/>
                </a:solidFill>
              </a:rPr>
              <a:t> van begrip voor </a:t>
            </a:r>
            <a:r>
              <a:rPr lang="en-US" dirty="0" err="1">
                <a:solidFill>
                  <a:srgbClr val="0070C0"/>
                </a:solidFill>
              </a:rPr>
              <a:t>ander</a:t>
            </a:r>
            <a:r>
              <a:rPr lang="en-US" dirty="0">
                <a:solidFill>
                  <a:srgbClr val="0070C0"/>
                </a:solidFill>
              </a:rPr>
              <a:t> </a:t>
            </a:r>
            <a:r>
              <a:rPr lang="en-US" dirty="0" err="1">
                <a:solidFill>
                  <a:srgbClr val="0070C0"/>
                </a:solidFill>
              </a:rPr>
              <a:t>culturen</a:t>
            </a:r>
            <a:endParaRPr lang="en-US" dirty="0">
              <a:solidFill>
                <a:srgbClr val="0070C0"/>
              </a:solidFill>
            </a:endParaRPr>
          </a:p>
          <a:p>
            <a:r>
              <a:rPr lang="en-US" b="1" dirty="0">
                <a:solidFill>
                  <a:srgbClr val="0070C0"/>
                </a:solidFill>
              </a:rPr>
              <a:t>New Generation Service</a:t>
            </a:r>
            <a:br>
              <a:rPr lang="en-US" dirty="0">
                <a:solidFill>
                  <a:srgbClr val="0070C0"/>
                </a:solidFill>
              </a:rPr>
            </a:br>
            <a:r>
              <a:rPr lang="en-US" dirty="0">
                <a:solidFill>
                  <a:srgbClr val="0070C0"/>
                </a:solidFill>
              </a:rPr>
              <a:t>	</a:t>
            </a:r>
            <a:r>
              <a:rPr lang="en-US" dirty="0" err="1">
                <a:solidFill>
                  <a:srgbClr val="0070C0"/>
                </a:solidFill>
              </a:rPr>
              <a:t>Werken</a:t>
            </a:r>
            <a:r>
              <a:rPr lang="en-US" dirty="0">
                <a:solidFill>
                  <a:srgbClr val="0070C0"/>
                </a:solidFill>
              </a:rPr>
              <a:t> voor en met </a:t>
            </a:r>
            <a:r>
              <a:rPr lang="en-US" dirty="0" err="1">
                <a:solidFill>
                  <a:srgbClr val="0070C0"/>
                </a:solidFill>
              </a:rPr>
              <a:t>jongeren</a:t>
            </a:r>
            <a:endParaRPr lang="en-US" dirty="0">
              <a:solidFill>
                <a:srgbClr val="0070C0"/>
              </a:solidFill>
            </a:endParaRPr>
          </a:p>
        </p:txBody>
      </p:sp>
      <p:sp>
        <p:nvSpPr>
          <p:cNvPr id="3" name="Slide Number Placeholder 2">
            <a:extLst>
              <a:ext uri="{FF2B5EF4-FFF2-40B4-BE49-F238E27FC236}">
                <a16:creationId xmlns:a16="http://schemas.microsoft.com/office/drawing/2014/main" id="{96AB4B9B-100C-90DC-274D-EDDBEB984CC4}"/>
              </a:ext>
            </a:extLst>
          </p:cNvPr>
          <p:cNvSpPr>
            <a:spLocks noGrp="1"/>
          </p:cNvSpPr>
          <p:nvPr>
            <p:ph type="sldNum" sz="quarter" idx="12"/>
          </p:nvPr>
        </p:nvSpPr>
        <p:spPr/>
        <p:txBody>
          <a:bodyPr/>
          <a:lstStyle/>
          <a:p>
            <a:fld id="{97A94E25-127B-4C48-AF96-44BA7B823777}" type="slidenum">
              <a:rPr lang="en-US" smtClean="0"/>
              <a:pPr/>
              <a:t>8</a:t>
            </a:fld>
            <a:endParaRPr lang="en-US" dirty="0"/>
          </a:p>
        </p:txBody>
      </p:sp>
      <p:sp>
        <p:nvSpPr>
          <p:cNvPr id="4" name="Title 3">
            <a:extLst>
              <a:ext uri="{FF2B5EF4-FFF2-40B4-BE49-F238E27FC236}">
                <a16:creationId xmlns:a16="http://schemas.microsoft.com/office/drawing/2014/main" id="{B1AC5736-593C-2981-1471-EE9B910ED0A4}"/>
              </a:ext>
            </a:extLst>
          </p:cNvPr>
          <p:cNvSpPr>
            <a:spLocks noGrp="1"/>
          </p:cNvSpPr>
          <p:nvPr>
            <p:ph type="title"/>
          </p:nvPr>
        </p:nvSpPr>
        <p:spPr/>
        <p:txBody>
          <a:bodyPr/>
          <a:lstStyle/>
          <a:p>
            <a:r>
              <a:rPr lang="en-US" dirty="0"/>
              <a:t>5 Avenues of service</a:t>
            </a:r>
          </a:p>
        </p:txBody>
      </p:sp>
      <p:pic>
        <p:nvPicPr>
          <p:cNvPr id="5" name="Afbeelding 3" descr="Avenues of service.png">
            <a:extLst>
              <a:ext uri="{FF2B5EF4-FFF2-40B4-BE49-F238E27FC236}">
                <a16:creationId xmlns:a16="http://schemas.microsoft.com/office/drawing/2014/main" id="{8C28B298-CDAC-6278-3562-62A0E0AE1E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5294" y="1655613"/>
            <a:ext cx="2839249" cy="212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4" descr="New generations.jpg">
            <a:extLst>
              <a:ext uri="{FF2B5EF4-FFF2-40B4-BE49-F238E27FC236}">
                <a16:creationId xmlns:a16="http://schemas.microsoft.com/office/drawing/2014/main" id="{74FBB9C9-113F-057E-C7B6-B0020B8F71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63467" y="5200967"/>
            <a:ext cx="38100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996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426CFBF-EC40-25CB-C423-6DCEB3728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247" y="1363366"/>
            <a:ext cx="7000951" cy="537906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75A8A479-061F-470B-4B6B-CFA10B360ED3}"/>
              </a:ext>
            </a:extLst>
          </p:cNvPr>
          <p:cNvSpPr>
            <a:spLocks noGrp="1"/>
          </p:cNvSpPr>
          <p:nvPr>
            <p:ph idx="1"/>
          </p:nvPr>
        </p:nvSpPr>
        <p:spPr/>
        <p:txBody>
          <a:bodyPr/>
          <a:lstStyle/>
          <a:p>
            <a:r>
              <a:rPr lang="en-US" dirty="0">
                <a:solidFill>
                  <a:srgbClr val="0070C0"/>
                </a:solidFill>
              </a:rPr>
              <a:t>Focus op </a:t>
            </a:r>
            <a:r>
              <a:rPr lang="en-US" dirty="0" err="1">
                <a:solidFill>
                  <a:srgbClr val="0070C0"/>
                </a:solidFill>
              </a:rPr>
              <a:t>zeven</a:t>
            </a:r>
            <a:r>
              <a:rPr lang="en-US" dirty="0">
                <a:solidFill>
                  <a:srgbClr val="0070C0"/>
                </a:solidFill>
              </a:rPr>
              <a:t> </a:t>
            </a:r>
            <a:r>
              <a:rPr lang="en-US" dirty="0" err="1">
                <a:solidFill>
                  <a:srgbClr val="0070C0"/>
                </a:solidFill>
              </a:rPr>
              <a:t>onderwerpen</a:t>
            </a:r>
            <a:br>
              <a:rPr lang="en-US" dirty="0">
                <a:solidFill>
                  <a:srgbClr val="0070C0"/>
                </a:solidFill>
              </a:rPr>
            </a:br>
            <a:r>
              <a:rPr lang="en-US" dirty="0">
                <a:solidFill>
                  <a:srgbClr val="0070C0"/>
                </a:solidFill>
              </a:rPr>
              <a:t>om zo </a:t>
            </a:r>
            <a:r>
              <a:rPr lang="en-US" dirty="0" err="1">
                <a:solidFill>
                  <a:srgbClr val="0070C0"/>
                </a:solidFill>
              </a:rPr>
              <a:t>groot</a:t>
            </a:r>
            <a:r>
              <a:rPr lang="en-US" dirty="0">
                <a:solidFill>
                  <a:srgbClr val="0070C0"/>
                </a:solidFill>
              </a:rPr>
              <a:t> </a:t>
            </a:r>
            <a:r>
              <a:rPr lang="en-US" dirty="0" err="1">
                <a:solidFill>
                  <a:srgbClr val="0070C0"/>
                </a:solidFill>
              </a:rPr>
              <a:t>mogelijke</a:t>
            </a:r>
            <a:r>
              <a:rPr lang="en-US" dirty="0">
                <a:solidFill>
                  <a:srgbClr val="0070C0"/>
                </a:solidFill>
              </a:rPr>
              <a:t> impact </a:t>
            </a:r>
            <a:br>
              <a:rPr lang="en-US" dirty="0">
                <a:solidFill>
                  <a:srgbClr val="0070C0"/>
                </a:solidFill>
              </a:rPr>
            </a:br>
            <a:r>
              <a:rPr lang="en-US" dirty="0">
                <a:solidFill>
                  <a:srgbClr val="0070C0"/>
                </a:solidFill>
              </a:rPr>
              <a:t>te </a:t>
            </a:r>
            <a:r>
              <a:rPr lang="en-US" dirty="0" err="1">
                <a:solidFill>
                  <a:srgbClr val="0070C0"/>
                </a:solidFill>
              </a:rPr>
              <a:t>realiseren</a:t>
            </a:r>
            <a:endParaRPr lang="en-US" dirty="0">
              <a:solidFill>
                <a:srgbClr val="0070C0"/>
              </a:solidFill>
            </a:endParaRPr>
          </a:p>
          <a:p>
            <a:endParaRPr lang="en-US" dirty="0">
              <a:solidFill>
                <a:srgbClr val="0070C0"/>
              </a:solidFill>
            </a:endParaRPr>
          </a:p>
          <a:p>
            <a:r>
              <a:rPr lang="en-US" dirty="0" err="1">
                <a:solidFill>
                  <a:srgbClr val="0070C0"/>
                </a:solidFill>
              </a:rPr>
              <a:t>Projecten</a:t>
            </a:r>
            <a:r>
              <a:rPr lang="en-US" dirty="0">
                <a:solidFill>
                  <a:srgbClr val="0070C0"/>
                </a:solidFill>
              </a:rPr>
              <a:t> in </a:t>
            </a:r>
            <a:r>
              <a:rPr lang="en-US" dirty="0" err="1">
                <a:solidFill>
                  <a:srgbClr val="0070C0"/>
                </a:solidFill>
              </a:rPr>
              <a:t>deze</a:t>
            </a:r>
            <a:r>
              <a:rPr lang="en-US" dirty="0">
                <a:solidFill>
                  <a:srgbClr val="0070C0"/>
                </a:solidFill>
              </a:rPr>
              <a:t> </a:t>
            </a:r>
            <a:r>
              <a:rPr lang="en-US" dirty="0" err="1">
                <a:solidFill>
                  <a:srgbClr val="0070C0"/>
                </a:solidFill>
              </a:rPr>
              <a:t>zeven</a:t>
            </a:r>
            <a:r>
              <a:rPr lang="en-US" dirty="0">
                <a:solidFill>
                  <a:srgbClr val="0070C0"/>
                </a:solidFill>
              </a:rPr>
              <a:t> </a:t>
            </a:r>
            <a:r>
              <a:rPr lang="en-US" dirty="0" err="1">
                <a:solidFill>
                  <a:srgbClr val="0070C0"/>
                </a:solidFill>
              </a:rPr>
              <a:t>focusgebieden</a:t>
            </a:r>
            <a:br>
              <a:rPr lang="en-US" dirty="0">
                <a:solidFill>
                  <a:srgbClr val="0070C0"/>
                </a:solidFill>
              </a:rPr>
            </a:br>
            <a:r>
              <a:rPr lang="en-US" dirty="0" err="1">
                <a:solidFill>
                  <a:srgbClr val="0070C0"/>
                </a:solidFill>
              </a:rPr>
              <a:t>worden</a:t>
            </a:r>
            <a:r>
              <a:rPr lang="en-US" dirty="0">
                <a:solidFill>
                  <a:srgbClr val="0070C0"/>
                </a:solidFill>
              </a:rPr>
              <a:t> </a:t>
            </a:r>
            <a:r>
              <a:rPr lang="en-US" dirty="0" err="1">
                <a:solidFill>
                  <a:srgbClr val="0070C0"/>
                </a:solidFill>
              </a:rPr>
              <a:t>ondersteund</a:t>
            </a:r>
            <a:r>
              <a:rPr lang="en-US" dirty="0">
                <a:solidFill>
                  <a:srgbClr val="0070C0"/>
                </a:solidFill>
              </a:rPr>
              <a:t> door de </a:t>
            </a:r>
            <a:br>
              <a:rPr lang="en-US" dirty="0">
                <a:solidFill>
                  <a:srgbClr val="0070C0"/>
                </a:solidFill>
              </a:rPr>
            </a:br>
            <a:r>
              <a:rPr lang="en-US" dirty="0">
                <a:solidFill>
                  <a:srgbClr val="0070C0"/>
                </a:solidFill>
              </a:rPr>
              <a:t>Rotary Foundation</a:t>
            </a:r>
          </a:p>
          <a:p>
            <a:pPr marL="0" indent="0">
              <a:buNone/>
            </a:pPr>
            <a:endParaRPr lang="en-US" dirty="0"/>
          </a:p>
        </p:txBody>
      </p:sp>
      <p:sp>
        <p:nvSpPr>
          <p:cNvPr id="3" name="Slide Number Placeholder 2">
            <a:extLst>
              <a:ext uri="{FF2B5EF4-FFF2-40B4-BE49-F238E27FC236}">
                <a16:creationId xmlns:a16="http://schemas.microsoft.com/office/drawing/2014/main" id="{7926D851-4F3B-81B8-1CEF-4ED71B1A7D87}"/>
              </a:ext>
            </a:extLst>
          </p:cNvPr>
          <p:cNvSpPr>
            <a:spLocks noGrp="1"/>
          </p:cNvSpPr>
          <p:nvPr>
            <p:ph type="sldNum" sz="quarter" idx="12"/>
          </p:nvPr>
        </p:nvSpPr>
        <p:spPr/>
        <p:txBody>
          <a:bodyPr/>
          <a:lstStyle/>
          <a:p>
            <a:fld id="{97A94E25-127B-4C48-AF96-44BA7B823777}" type="slidenum">
              <a:rPr lang="en-US" smtClean="0"/>
              <a:pPr/>
              <a:t>9</a:t>
            </a:fld>
            <a:endParaRPr lang="en-US" dirty="0"/>
          </a:p>
        </p:txBody>
      </p:sp>
      <p:sp>
        <p:nvSpPr>
          <p:cNvPr id="4" name="Title 3">
            <a:extLst>
              <a:ext uri="{FF2B5EF4-FFF2-40B4-BE49-F238E27FC236}">
                <a16:creationId xmlns:a16="http://schemas.microsoft.com/office/drawing/2014/main" id="{3F23FC5F-CD89-FD0C-38E4-C2ADB6555AAF}"/>
              </a:ext>
            </a:extLst>
          </p:cNvPr>
          <p:cNvSpPr>
            <a:spLocks noGrp="1"/>
          </p:cNvSpPr>
          <p:nvPr>
            <p:ph type="title"/>
          </p:nvPr>
        </p:nvSpPr>
        <p:spPr/>
        <p:txBody>
          <a:bodyPr/>
          <a:lstStyle/>
          <a:p>
            <a:r>
              <a:rPr lang="en-US" dirty="0"/>
              <a:t>7 </a:t>
            </a:r>
            <a:r>
              <a:rPr lang="en-US" dirty="0" err="1"/>
              <a:t>focusgebieden</a:t>
            </a:r>
            <a:endParaRPr lang="en-US" dirty="0"/>
          </a:p>
        </p:txBody>
      </p:sp>
    </p:spTree>
    <p:extLst>
      <p:ext uri="{BB962C8B-B14F-4D97-AF65-F5344CB8AC3E}">
        <p14:creationId xmlns:p14="http://schemas.microsoft.com/office/powerpoint/2010/main" val="21420932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SLIDE_THUMBNAIL_REFRESH" val="1"/>
  <p:tag name="ARTICULATE_DESIGN_ID_OFFICE THEME" val="Zww6o0dV"/>
  <p:tag name="ARTICULATE_PROJECT_OPEN" val="0"/>
  <p:tag name="PRESGUID" val="f5defbb4-33b4-43a6-867e-2128e57199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1207</Words>
  <Application>Microsoft Office PowerPoint</Application>
  <PresentationFormat>Widescreen</PresentationFormat>
  <Paragraphs>167</Paragraphs>
  <Slides>22</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Arial Narrow</vt:lpstr>
      <vt:lpstr>Bahnschrift SemiBold</vt:lpstr>
      <vt:lpstr>Calibri</vt:lpstr>
      <vt:lpstr>Courier New</vt:lpstr>
      <vt:lpstr>Georgia</vt:lpstr>
      <vt:lpstr>inherit</vt:lpstr>
      <vt:lpstr>Open Sans</vt:lpstr>
      <vt:lpstr>Times New Roman</vt:lpstr>
      <vt:lpstr>Wingdings</vt:lpstr>
      <vt:lpstr>Office Theme</vt:lpstr>
      <vt:lpstr>ROTARY BASICS</vt:lpstr>
      <vt:lpstr>PowerPoint Presentation</vt:lpstr>
      <vt:lpstr>Visie</vt:lpstr>
      <vt:lpstr>STRATEGISCHE Prioriteiten        en doelstellinGen</vt:lpstr>
      <vt:lpstr>Service above self</vt:lpstr>
      <vt:lpstr>5 kernwaarden</vt:lpstr>
      <vt:lpstr>4 vragen</vt:lpstr>
      <vt:lpstr>5 Avenues of service</vt:lpstr>
      <vt:lpstr>7 focusgebieden</vt:lpstr>
      <vt:lpstr>TRF = The Rotary Foundation</vt:lpstr>
      <vt:lpstr>The Foundation – Haar oorsprong</vt:lpstr>
      <vt:lpstr>People of action</vt:lpstr>
      <vt:lpstr>PowerPoint Presentation</vt:lpstr>
      <vt:lpstr>Studiebeurzen - scholarships</vt:lpstr>
      <vt:lpstr>Belgie = 4 districten</vt:lpstr>
      <vt:lpstr>VZW’s van Rotary in BELUX</vt:lpstr>
      <vt:lpstr>NVSG  Nationale vereniging steun aan gehandikapten</vt:lpstr>
      <vt:lpstr>shelterbox</vt:lpstr>
      <vt:lpstr>ZZG ziekenhuis zonder grenzen</vt:lpstr>
      <vt:lpstr>Hoofdzaak er is hoop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Paul Vandeloo</cp:lastModifiedBy>
  <cp:revision>188</cp:revision>
  <cp:lastPrinted>2019-12-04T20:41:25Z</cp:lastPrinted>
  <dcterms:created xsi:type="dcterms:W3CDTF">2019-11-18T03:22:22Z</dcterms:created>
  <dcterms:modified xsi:type="dcterms:W3CDTF">2023-10-26T13:53:13Z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y fmtid="{D5CDD505-2E9C-101B-9397-08002B2CF9AE}" pid="4" name="MSIP_Label_33388a57-ce48-4947-8b83-910a7bee2ddc_Enabled">
    <vt:lpwstr>true</vt:lpwstr>
  </property>
  <property fmtid="{D5CDD505-2E9C-101B-9397-08002B2CF9AE}" pid="5" name="MSIP_Label_33388a57-ce48-4947-8b83-910a7bee2ddc_SetDate">
    <vt:lpwstr>2022-07-11T13:59:53Z</vt:lpwstr>
  </property>
  <property fmtid="{D5CDD505-2E9C-101B-9397-08002B2CF9AE}" pid="6" name="MSIP_Label_33388a57-ce48-4947-8b83-910a7bee2ddc_Method">
    <vt:lpwstr>Standard</vt:lpwstr>
  </property>
  <property fmtid="{D5CDD505-2E9C-101B-9397-08002B2CF9AE}" pid="7" name="MSIP_Label_33388a57-ce48-4947-8b83-910a7bee2ddc_Name">
    <vt:lpwstr>Intern</vt:lpwstr>
  </property>
  <property fmtid="{D5CDD505-2E9C-101B-9397-08002B2CF9AE}" pid="8" name="MSIP_Label_33388a57-ce48-4947-8b83-910a7bee2ddc_SiteId">
    <vt:lpwstr>cc814b9c-9a99-44a2-bc5c-f7f275945ba5</vt:lpwstr>
  </property>
  <property fmtid="{D5CDD505-2E9C-101B-9397-08002B2CF9AE}" pid="9" name="MSIP_Label_33388a57-ce48-4947-8b83-910a7bee2ddc_ActionId">
    <vt:lpwstr>aebf8d37-4076-4021-8683-a4911390474e</vt:lpwstr>
  </property>
  <property fmtid="{D5CDD505-2E9C-101B-9397-08002B2CF9AE}" pid="10" name="MSIP_Label_33388a57-ce48-4947-8b83-910a7bee2ddc_ContentBits">
    <vt:lpwstr>3</vt:lpwstr>
  </property>
</Properties>
</file>