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48" r:id="rId2"/>
    <p:sldId id="4149" r:id="rId3"/>
    <p:sldId id="4150" r:id="rId4"/>
    <p:sldId id="259" r:id="rId5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58F"/>
    <a:srgbClr val="FFFFFF"/>
    <a:srgbClr val="DA1A5A"/>
    <a:srgbClr val="B8ECF0"/>
    <a:srgbClr val="99FFCC"/>
    <a:srgbClr val="66FFFF"/>
    <a:srgbClr val="66FFCC"/>
    <a:srgbClr val="48595D"/>
    <a:srgbClr val="D9185C"/>
    <a:srgbClr val="06B4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8B1019-A811-44B2-A08D-1D22911041DA}" v="2" dt="2024-02-26T14:44:55.3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0863" autoAdjust="0"/>
  </p:normalViewPr>
  <p:slideViewPr>
    <p:cSldViewPr snapToGrid="0" showGuides="1">
      <p:cViewPr varScale="1">
        <p:scale>
          <a:sx n="114" d="100"/>
          <a:sy n="114" d="100"/>
        </p:scale>
        <p:origin x="1716" y="56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Vandeloo" userId="3c655b5a79f3b167" providerId="LiveId" clId="{A78B1019-A811-44B2-A08D-1D22911041DA}"/>
    <pc:docChg chg="undo custSel addSld delSld modSld sldOrd">
      <pc:chgData name="Paul Vandeloo" userId="3c655b5a79f3b167" providerId="LiveId" clId="{A78B1019-A811-44B2-A08D-1D22911041DA}" dt="2024-02-26T14:47:34.681" v="20" actId="47"/>
      <pc:docMkLst>
        <pc:docMk/>
      </pc:docMkLst>
      <pc:sldChg chg="modSp add mod">
        <pc:chgData name="Paul Vandeloo" userId="3c655b5a79f3b167" providerId="LiveId" clId="{A78B1019-A811-44B2-A08D-1D22911041DA}" dt="2024-02-26T14:46:33.635" v="14" actId="6549"/>
        <pc:sldMkLst>
          <pc:docMk/>
          <pc:sldMk cId="460933046" sldId="348"/>
        </pc:sldMkLst>
        <pc:spChg chg="mod">
          <ac:chgData name="Paul Vandeloo" userId="3c655b5a79f3b167" providerId="LiveId" clId="{A78B1019-A811-44B2-A08D-1D22911041DA}" dt="2024-02-26T14:46:33.635" v="14" actId="6549"/>
          <ac:spMkLst>
            <pc:docMk/>
            <pc:sldMk cId="460933046" sldId="348"/>
            <ac:spMk id="2" creationId="{BF6709BD-113F-76E0-0B27-B05BCE935EEE}"/>
          </ac:spMkLst>
        </pc:spChg>
      </pc:sldChg>
      <pc:sldChg chg="modSp add del mod modShow">
        <pc:chgData name="Paul Vandeloo" userId="3c655b5a79f3b167" providerId="LiveId" clId="{A78B1019-A811-44B2-A08D-1D22911041DA}" dt="2024-02-26T14:47:34.681" v="20" actId="47"/>
        <pc:sldMkLst>
          <pc:docMk/>
          <pc:sldMk cId="3817717950" sldId="380"/>
        </pc:sldMkLst>
        <pc:spChg chg="mod">
          <ac:chgData name="Paul Vandeloo" userId="3c655b5a79f3b167" providerId="LiveId" clId="{A78B1019-A811-44B2-A08D-1D22911041DA}" dt="2024-02-26T14:45:12.568" v="9" actId="20577"/>
          <ac:spMkLst>
            <pc:docMk/>
            <pc:sldMk cId="3817717950" sldId="380"/>
            <ac:spMk id="4" creationId="{F9FCDA1B-7710-F10E-B11A-5F5A5DCF6466}"/>
          </ac:spMkLst>
        </pc:spChg>
      </pc:sldChg>
      <pc:sldChg chg="del">
        <pc:chgData name="Paul Vandeloo" userId="3c655b5a79f3b167" providerId="LiveId" clId="{A78B1019-A811-44B2-A08D-1D22911041DA}" dt="2024-02-26T14:44:58.909" v="5" actId="47"/>
        <pc:sldMkLst>
          <pc:docMk/>
          <pc:sldMk cId="850440037" sldId="4147"/>
        </pc:sldMkLst>
      </pc:sldChg>
      <pc:sldChg chg="addSp del mod">
        <pc:chgData name="Paul Vandeloo" userId="3c655b5a79f3b167" providerId="LiveId" clId="{A78B1019-A811-44B2-A08D-1D22911041DA}" dt="2024-02-26T14:44:57.426" v="4" actId="47"/>
        <pc:sldMkLst>
          <pc:docMk/>
          <pc:sldMk cId="589537039" sldId="4148"/>
        </pc:sldMkLst>
        <pc:picChg chg="add">
          <ac:chgData name="Paul Vandeloo" userId="3c655b5a79f3b167" providerId="LiveId" clId="{A78B1019-A811-44B2-A08D-1D22911041DA}" dt="2024-02-26T14:42:52.649" v="0" actId="22"/>
          <ac:picMkLst>
            <pc:docMk/>
            <pc:sldMk cId="589537039" sldId="4148"/>
            <ac:picMk id="3" creationId="{DFA1E7AF-CCAA-5277-9CBD-2E9C0878F0A6}"/>
          </ac:picMkLst>
        </pc:picChg>
      </pc:sldChg>
      <pc:sldChg chg="addSp modSp new mod">
        <pc:chgData name="Paul Vandeloo" userId="3c655b5a79f3b167" providerId="LiveId" clId="{A78B1019-A811-44B2-A08D-1D22911041DA}" dt="2024-02-26T14:46:24.732" v="13" actId="14100"/>
        <pc:sldMkLst>
          <pc:docMk/>
          <pc:sldMk cId="734043827" sldId="4149"/>
        </pc:sldMkLst>
        <pc:picChg chg="add mod">
          <ac:chgData name="Paul Vandeloo" userId="3c655b5a79f3b167" providerId="LiveId" clId="{A78B1019-A811-44B2-A08D-1D22911041DA}" dt="2024-02-26T14:46:24.732" v="13" actId="14100"/>
          <ac:picMkLst>
            <pc:docMk/>
            <pc:sldMk cId="734043827" sldId="4149"/>
            <ac:picMk id="6" creationId="{704754DD-DC59-C459-E896-AB833F0E3808}"/>
          </ac:picMkLst>
        </pc:picChg>
      </pc:sldChg>
      <pc:sldChg chg="addSp new mod ord">
        <pc:chgData name="Paul Vandeloo" userId="3c655b5a79f3b167" providerId="LiveId" clId="{A78B1019-A811-44B2-A08D-1D22911041DA}" dt="2024-02-26T14:47:14.477" v="18"/>
        <pc:sldMkLst>
          <pc:docMk/>
          <pc:sldMk cId="811279230" sldId="4150"/>
        </pc:sldMkLst>
        <pc:picChg chg="add">
          <ac:chgData name="Paul Vandeloo" userId="3c655b5a79f3b167" providerId="LiveId" clId="{A78B1019-A811-44B2-A08D-1D22911041DA}" dt="2024-02-26T14:47:08.793" v="16" actId="22"/>
          <ac:picMkLst>
            <pc:docMk/>
            <pc:sldMk cId="811279230" sldId="4150"/>
            <ac:picMk id="3" creationId="{394E159F-0A62-F745-28CA-5791A015D5E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10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DISTRICT 2140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-1"/>
            <a:ext cx="12192000" cy="136732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655612"/>
            <a:ext cx="11506199" cy="452135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FB6DA39-D8EC-1D45-9113-9BBFA0EBC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5570"/>
            <a:ext cx="11506200" cy="1215390"/>
          </a:xfrm>
        </p:spPr>
        <p:txBody>
          <a:bodyPr tIns="0" bIns="91440" anchor="ctr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35023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5570"/>
            <a:ext cx="11506200" cy="1215390"/>
          </a:xfrm>
        </p:spPr>
        <p:txBody>
          <a:bodyPr tIns="0" bIns="91440" anchor="ctr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803163"/>
            <a:ext cx="11506199" cy="608248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5569"/>
            <a:ext cx="11506200" cy="1424473"/>
          </a:xfrm>
        </p:spPr>
        <p:txBody>
          <a:bodyPr tIns="0" bIns="91440" anchor="ctr"/>
          <a:lstStyle>
            <a:lvl1pPr>
              <a:defRPr cap="all" baseline="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-1"/>
            <a:ext cx="12192000" cy="136732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6B48888-D096-F90E-6C57-108EF1044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5570"/>
            <a:ext cx="11506200" cy="1215390"/>
          </a:xfrm>
        </p:spPr>
        <p:txBody>
          <a:bodyPr tIns="0" bIns="91440" anchor="ctr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7306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116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91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  <p:pic>
        <p:nvPicPr>
          <p:cNvPr id="29" name="Afbeelding 28">
            <a:extLst>
              <a:ext uri="{FF2B5EF4-FFF2-40B4-BE49-F238E27FC236}">
                <a16:creationId xmlns:a16="http://schemas.microsoft.com/office/drawing/2014/main" id="{6B019A4D-C6D9-4FFC-9805-2E615D5E1A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8" t="24483" r="4260" b="25839"/>
          <a:stretch/>
        </p:blipFill>
        <p:spPr>
          <a:xfrm>
            <a:off x="327563" y="5910742"/>
            <a:ext cx="1669052" cy="716363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1C62B311-72D9-43C3-ADEB-1A2451F2B1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4804" r="5179" b="29249"/>
          <a:stretch/>
        </p:blipFill>
        <p:spPr>
          <a:xfrm>
            <a:off x="10188028" y="5931796"/>
            <a:ext cx="1793415" cy="782464"/>
          </a:xfrm>
          <a:prstGeom prst="rect">
            <a:avLst/>
          </a:prstGeom>
        </p:spPr>
      </p:pic>
    </p:spTree>
    <p:custDataLst>
      <p:tags r:id="rId25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71" r:id="rId4"/>
    <p:sldLayoutId id="2147483666" r:id="rId5"/>
    <p:sldLayoutId id="2147483667" r:id="rId6"/>
    <p:sldLayoutId id="2147483685" r:id="rId7"/>
    <p:sldLayoutId id="2147483655" r:id="rId8"/>
    <p:sldLayoutId id="2147483678" r:id="rId9"/>
    <p:sldLayoutId id="2147483650" r:id="rId10"/>
    <p:sldLayoutId id="2147483673" r:id="rId11"/>
    <p:sldLayoutId id="2147483659" r:id="rId12"/>
    <p:sldLayoutId id="2147483684" r:id="rId13"/>
    <p:sldLayoutId id="2147483652" r:id="rId14"/>
    <p:sldLayoutId id="2147483657" r:id="rId15"/>
    <p:sldLayoutId id="2147483672" r:id="rId16"/>
    <p:sldLayoutId id="2147483679" r:id="rId17"/>
    <p:sldLayoutId id="2147483656" r:id="rId18"/>
    <p:sldLayoutId id="2147483674" r:id="rId19"/>
    <p:sldLayoutId id="2147483658" r:id="rId20"/>
    <p:sldLayoutId id="2147483661" r:id="rId21"/>
    <p:sldLayoutId id="2147483675" r:id="rId22"/>
    <p:sldLayoutId id="2147483686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5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1F5F51-E941-8C40-9192-FD83E46A1611}"/>
              </a:ext>
            </a:extLst>
          </p:cNvPr>
          <p:cNvSpPr/>
          <p:nvPr/>
        </p:nvSpPr>
        <p:spPr>
          <a:xfrm>
            <a:off x="0" y="3339029"/>
            <a:ext cx="12192000" cy="2176117"/>
          </a:xfrm>
          <a:prstGeom prst="rect">
            <a:avLst/>
          </a:prstGeom>
          <a:solidFill>
            <a:srgbClr val="02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1B4E7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59524"/>
            <a:ext cx="2609627" cy="26199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EE50F4-4526-3043-AE6C-43D5B666C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13" y="5860867"/>
            <a:ext cx="1883771" cy="716364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58B4202-5033-8847-9549-FD12033863D4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HEH / EET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1" name="Subtitle 3">
            <a:extLst>
              <a:ext uri="{FF2B5EF4-FFF2-40B4-BE49-F238E27FC236}">
                <a16:creationId xmlns:a16="http://schemas.microsoft.com/office/drawing/2014/main" id="{568A6A20-78A7-024E-A441-EEAEDC7E8666}"/>
              </a:ext>
            </a:extLst>
          </p:cNvPr>
          <p:cNvSpPr txBox="1">
            <a:spLocks/>
          </p:cNvSpPr>
          <p:nvPr/>
        </p:nvSpPr>
        <p:spPr>
          <a:xfrm>
            <a:off x="0" y="3807029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Hoofdzaak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 is Hoop</a:t>
            </a:r>
          </a:p>
        </p:txBody>
      </p:sp>
      <p:sp>
        <p:nvSpPr>
          <p:cNvPr id="2" name="Subtitle 14">
            <a:extLst>
              <a:ext uri="{FF2B5EF4-FFF2-40B4-BE49-F238E27FC236}">
                <a16:creationId xmlns:a16="http://schemas.microsoft.com/office/drawing/2014/main" id="{BF6709BD-113F-76E0-0B27-B05BCE935EEE}"/>
              </a:ext>
            </a:extLst>
          </p:cNvPr>
          <p:cNvSpPr txBox="1">
            <a:spLocks/>
          </p:cNvSpPr>
          <p:nvPr/>
        </p:nvSpPr>
        <p:spPr>
          <a:xfrm>
            <a:off x="0" y="4588900"/>
            <a:ext cx="12192000" cy="4656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200" b="1" dirty="0">
              <a:solidFill>
                <a:srgbClr val="005DAA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0933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E00015-7EEC-42FD-BC50-CA2C5C873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0D00DE-9611-504A-BC7D-04F9606DE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5E2AC3-AD68-E63D-1FE7-A74857CDD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4754DD-DC59-C459-E896-AB833F0E3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21"/>
            <a:ext cx="12192000" cy="685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43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4E159F-0A62-F745-28CA-5791A015D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60"/>
            <a:ext cx="12192000" cy="685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79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F92F68-D23A-48CF-AE1B-4A4487DD2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331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  <p:tag name="PRESGUID" val="f5defbb4-33b4-43a6-867e-2128e57199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</Words>
  <Application>Microsoft Office PowerPoint</Application>
  <PresentationFormat>Widescreen</PresentationFormat>
  <Paragraphs>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Paul Vandeloo</cp:lastModifiedBy>
  <cp:revision>187</cp:revision>
  <cp:lastPrinted>2019-12-04T20:41:25Z</cp:lastPrinted>
  <dcterms:created xsi:type="dcterms:W3CDTF">2019-11-18T03:22:22Z</dcterms:created>
  <dcterms:modified xsi:type="dcterms:W3CDTF">2024-02-26T14:47:41Z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1E96FB25-8539-4CD8-9073-88C994302880</vt:lpwstr>
  </property>
  <property fmtid="{D5CDD505-2E9C-101B-9397-08002B2CF9AE}" pid="3" name="ArticulatePath">
    <vt:lpwstr>RI InHouse Staff Presentation_20200117-007_QC1_EN</vt:lpwstr>
  </property>
  <property fmtid="{D5CDD505-2E9C-101B-9397-08002B2CF9AE}" pid="4" name="MSIP_Label_33388a57-ce48-4947-8b83-910a7bee2ddc_Enabled">
    <vt:lpwstr>true</vt:lpwstr>
  </property>
  <property fmtid="{D5CDD505-2E9C-101B-9397-08002B2CF9AE}" pid="5" name="MSIP_Label_33388a57-ce48-4947-8b83-910a7bee2ddc_SetDate">
    <vt:lpwstr>2022-07-11T13:59:53Z</vt:lpwstr>
  </property>
  <property fmtid="{D5CDD505-2E9C-101B-9397-08002B2CF9AE}" pid="6" name="MSIP_Label_33388a57-ce48-4947-8b83-910a7bee2ddc_Method">
    <vt:lpwstr>Standard</vt:lpwstr>
  </property>
  <property fmtid="{D5CDD505-2E9C-101B-9397-08002B2CF9AE}" pid="7" name="MSIP_Label_33388a57-ce48-4947-8b83-910a7bee2ddc_Name">
    <vt:lpwstr>Intern</vt:lpwstr>
  </property>
  <property fmtid="{D5CDD505-2E9C-101B-9397-08002B2CF9AE}" pid="8" name="MSIP_Label_33388a57-ce48-4947-8b83-910a7bee2ddc_SiteId">
    <vt:lpwstr>cc814b9c-9a99-44a2-bc5c-f7f275945ba5</vt:lpwstr>
  </property>
  <property fmtid="{D5CDD505-2E9C-101B-9397-08002B2CF9AE}" pid="9" name="MSIP_Label_33388a57-ce48-4947-8b83-910a7bee2ddc_ActionId">
    <vt:lpwstr>aebf8d37-4076-4021-8683-a4911390474e</vt:lpwstr>
  </property>
  <property fmtid="{D5CDD505-2E9C-101B-9397-08002B2CF9AE}" pid="10" name="MSIP_Label_33388a57-ce48-4947-8b83-910a7bee2ddc_ContentBits">
    <vt:lpwstr>3</vt:lpwstr>
  </property>
</Properties>
</file>