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147" r:id="rId2"/>
    <p:sldId id="4044" r:id="rId3"/>
    <p:sldId id="4045" r:id="rId4"/>
    <p:sldId id="4046" r:id="rId5"/>
    <p:sldId id="4047" r:id="rId6"/>
    <p:sldId id="4048" r:id="rId7"/>
    <p:sldId id="4049" r:id="rId8"/>
    <p:sldId id="4051" r:id="rId9"/>
    <p:sldId id="4052" r:id="rId10"/>
    <p:sldId id="4053" r:id="rId11"/>
    <p:sldId id="4054" r:id="rId12"/>
    <p:sldId id="4055" r:id="rId13"/>
    <p:sldId id="4056" r:id="rId14"/>
    <p:sldId id="4057" r:id="rId15"/>
    <p:sldId id="4058" r:id="rId16"/>
    <p:sldId id="4151" r:id="rId17"/>
    <p:sldId id="4148" r:id="rId18"/>
    <p:sldId id="4059" r:id="rId19"/>
    <p:sldId id="4064" r:id="rId20"/>
    <p:sldId id="4150" r:id="rId21"/>
    <p:sldId id="4149" r:id="rId22"/>
    <p:sldId id="25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8F"/>
    <a:srgbClr val="FFFFFF"/>
    <a:srgbClr val="DA1A5A"/>
    <a:srgbClr val="B8ECF0"/>
    <a:srgbClr val="99FFCC"/>
    <a:srgbClr val="66FFFF"/>
    <a:srgbClr val="66FFCC"/>
    <a:srgbClr val="48595D"/>
    <a:srgbClr val="D9185C"/>
    <a:srgbClr val="06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70863" autoAdjust="0"/>
  </p:normalViewPr>
  <p:slideViewPr>
    <p:cSldViewPr snapToGrid="0" showGuides="1">
      <p:cViewPr varScale="1">
        <p:scale>
          <a:sx n="114" d="100"/>
          <a:sy n="114" d="100"/>
        </p:scale>
        <p:origin x="1712" y="5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ndeloo" userId="3c655b5a79f3b167" providerId="LiveId" clId="{F9017ECC-47F3-45BB-9BFB-0D6E7AD4D377}"/>
    <pc:docChg chg="undo custSel addSld delSld modSld sldOrd modMainMaster">
      <pc:chgData name="Paul Vandeloo" userId="3c655b5a79f3b167" providerId="LiveId" clId="{F9017ECC-47F3-45BB-9BFB-0D6E7AD4D377}" dt="2022-12-09T08:56:42.919" v="55" actId="47"/>
      <pc:docMkLst>
        <pc:docMk/>
      </pc:docMkLst>
      <pc:sldChg chg="add del">
        <pc:chgData name="Paul Vandeloo" userId="3c655b5a79f3b167" providerId="LiveId" clId="{F9017ECC-47F3-45BB-9BFB-0D6E7AD4D377}" dt="2022-12-09T07:59:19.042" v="2" actId="47"/>
        <pc:sldMkLst>
          <pc:docMk/>
          <pc:sldMk cId="4256618297" sldId="350"/>
        </pc:sldMkLst>
      </pc:sldChg>
      <pc:sldChg chg="add del">
        <pc:chgData name="Paul Vandeloo" userId="3c655b5a79f3b167" providerId="LiveId" clId="{F9017ECC-47F3-45BB-9BFB-0D6E7AD4D377}" dt="2022-12-09T07:59:16.807" v="1" actId="47"/>
        <pc:sldMkLst>
          <pc:docMk/>
          <pc:sldMk cId="1283618975" sldId="4043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2498329664" sldId="4044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2891785489" sldId="4045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2987846555" sldId="4046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1467563836" sldId="4047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1962715277" sldId="4048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908084937" sldId="4049"/>
        </pc:sldMkLst>
      </pc:sldChg>
      <pc:sldChg chg="add del">
        <pc:chgData name="Paul Vandeloo" userId="3c655b5a79f3b167" providerId="LiveId" clId="{F9017ECC-47F3-45BB-9BFB-0D6E7AD4D377}" dt="2022-12-09T08:56:42.919" v="55" actId="47"/>
        <pc:sldMkLst>
          <pc:docMk/>
          <pc:sldMk cId="2316126321" sldId="4050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1686184903" sldId="4051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353788456" sldId="4052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2939815847" sldId="4053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106458728" sldId="4054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956759926" sldId="4055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1437810474" sldId="4056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1375839523" sldId="4057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3181411365" sldId="4058"/>
        </pc:sldMkLst>
      </pc:sldChg>
      <pc:sldChg chg="add">
        <pc:chgData name="Paul Vandeloo" userId="3c655b5a79f3b167" providerId="LiveId" clId="{F9017ECC-47F3-45BB-9BFB-0D6E7AD4D377}" dt="2022-12-09T07:58:56.914" v="0"/>
        <pc:sldMkLst>
          <pc:docMk/>
          <pc:sldMk cId="2670133056" sldId="4059"/>
        </pc:sldMkLst>
      </pc:sldChg>
      <pc:sldChg chg="modSp add mod">
        <pc:chgData name="Paul Vandeloo" userId="3c655b5a79f3b167" providerId="LiveId" clId="{F9017ECC-47F3-45BB-9BFB-0D6E7AD4D377}" dt="2022-12-09T08:56:08.067" v="54" actId="1076"/>
        <pc:sldMkLst>
          <pc:docMk/>
          <pc:sldMk cId="3781544611" sldId="4064"/>
        </pc:sldMkLst>
        <pc:picChg chg="mod">
          <ac:chgData name="Paul Vandeloo" userId="3c655b5a79f3b167" providerId="LiveId" clId="{F9017ECC-47F3-45BB-9BFB-0D6E7AD4D377}" dt="2022-12-09T08:56:08.067" v="54" actId="1076"/>
          <ac:picMkLst>
            <pc:docMk/>
            <pc:sldMk cId="3781544611" sldId="4064"/>
            <ac:picMk id="3" creationId="{01E97586-8F1D-4470-B6FC-F26D3E7EA5F1}"/>
          </ac:picMkLst>
        </pc:picChg>
      </pc:sldChg>
      <pc:sldChg chg="modSp mod">
        <pc:chgData name="Paul Vandeloo" userId="3c655b5a79f3b167" providerId="LiveId" clId="{F9017ECC-47F3-45BB-9BFB-0D6E7AD4D377}" dt="2022-12-09T08:01:09.468" v="30" actId="20577"/>
        <pc:sldMkLst>
          <pc:docMk/>
          <pc:sldMk cId="850440037" sldId="4147"/>
        </pc:sldMkLst>
        <pc:spChg chg="mod">
          <ac:chgData name="Paul Vandeloo" userId="3c655b5a79f3b167" providerId="LiveId" clId="{F9017ECC-47F3-45BB-9BFB-0D6E7AD4D377}" dt="2022-12-09T08:01:09.468" v="30" actId="20577"/>
          <ac:spMkLst>
            <pc:docMk/>
            <pc:sldMk cId="850440037" sldId="4147"/>
            <ac:spMk id="3" creationId="{D37A6F52-9503-9313-4352-8161DF4E586E}"/>
          </ac:spMkLst>
        </pc:spChg>
      </pc:sldChg>
      <pc:sldChg chg="del">
        <pc:chgData name="Paul Vandeloo" userId="3c655b5a79f3b167" providerId="LiveId" clId="{F9017ECC-47F3-45BB-9BFB-0D6E7AD4D377}" dt="2022-12-09T07:59:35.875" v="17" actId="47"/>
        <pc:sldMkLst>
          <pc:docMk/>
          <pc:sldMk cId="589537039" sldId="4148"/>
        </pc:sldMkLst>
      </pc:sldChg>
      <pc:sldChg chg="addSp new mod ord modClrScheme chgLayout">
        <pc:chgData name="Paul Vandeloo" userId="3c655b5a79f3b167" providerId="LiveId" clId="{F9017ECC-47F3-45BB-9BFB-0D6E7AD4D377}" dt="2022-12-09T08:25:49.684" v="45"/>
        <pc:sldMkLst>
          <pc:docMk/>
          <pc:sldMk cId="2313128311" sldId="4148"/>
        </pc:sldMkLst>
        <pc:picChg chg="add">
          <ac:chgData name="Paul Vandeloo" userId="3c655b5a79f3b167" providerId="LiveId" clId="{F9017ECC-47F3-45BB-9BFB-0D6E7AD4D377}" dt="2022-12-09T08:21:58.104" v="34" actId="22"/>
          <ac:picMkLst>
            <pc:docMk/>
            <pc:sldMk cId="2313128311" sldId="4148"/>
            <ac:picMk id="3" creationId="{65F056F4-6AF0-BB18-4CA9-AFD4CE0726F6}"/>
          </ac:picMkLst>
        </pc:picChg>
      </pc:sldChg>
      <pc:sldChg chg="addSp new mod ord modClrScheme chgLayout">
        <pc:chgData name="Paul Vandeloo" userId="3c655b5a79f3b167" providerId="LiveId" clId="{F9017ECC-47F3-45BB-9BFB-0D6E7AD4D377}" dt="2022-12-09T08:53:39.432" v="48"/>
        <pc:sldMkLst>
          <pc:docMk/>
          <pc:sldMk cId="982237228" sldId="4149"/>
        </pc:sldMkLst>
        <pc:picChg chg="add">
          <ac:chgData name="Paul Vandeloo" userId="3c655b5a79f3b167" providerId="LiveId" clId="{F9017ECC-47F3-45BB-9BFB-0D6E7AD4D377}" dt="2022-12-09T08:23:47.034" v="37" actId="22"/>
          <ac:picMkLst>
            <pc:docMk/>
            <pc:sldMk cId="982237228" sldId="4149"/>
            <ac:picMk id="3" creationId="{B93016A4-FDA2-5C33-713D-8126813AF9D6}"/>
          </ac:picMkLst>
        </pc:picChg>
      </pc:sldChg>
      <pc:sldChg chg="addSp new mod ord">
        <pc:chgData name="Paul Vandeloo" userId="3c655b5a79f3b167" providerId="LiveId" clId="{F9017ECC-47F3-45BB-9BFB-0D6E7AD4D377}" dt="2022-12-09T08:24:41.626" v="41"/>
        <pc:sldMkLst>
          <pc:docMk/>
          <pc:sldMk cId="3513663241" sldId="4150"/>
        </pc:sldMkLst>
        <pc:picChg chg="add">
          <ac:chgData name="Paul Vandeloo" userId="3c655b5a79f3b167" providerId="LiveId" clId="{F9017ECC-47F3-45BB-9BFB-0D6E7AD4D377}" dt="2022-12-09T08:24:34.441" v="39" actId="22"/>
          <ac:picMkLst>
            <pc:docMk/>
            <pc:sldMk cId="3513663241" sldId="4150"/>
            <ac:picMk id="4" creationId="{466430F8-18F6-2C12-D64E-8C48A5372F92}"/>
          </ac:picMkLst>
        </pc:picChg>
      </pc:sldChg>
      <pc:sldChg chg="addSp new mod ord">
        <pc:chgData name="Paul Vandeloo" userId="3c655b5a79f3b167" providerId="LiveId" clId="{F9017ECC-47F3-45BB-9BFB-0D6E7AD4D377}" dt="2022-12-09T08:55:01.278" v="52"/>
        <pc:sldMkLst>
          <pc:docMk/>
          <pc:sldMk cId="181777043" sldId="4151"/>
        </pc:sldMkLst>
        <pc:picChg chg="add">
          <ac:chgData name="Paul Vandeloo" userId="3c655b5a79f3b167" providerId="LiveId" clId="{F9017ECC-47F3-45BB-9BFB-0D6E7AD4D377}" dt="2022-12-09T08:54:56.867" v="50" actId="22"/>
          <ac:picMkLst>
            <pc:docMk/>
            <pc:sldMk cId="181777043" sldId="4151"/>
            <ac:picMk id="4" creationId="{460F51E7-DE10-20D3-1990-38ABEA7A9EBC}"/>
          </ac:picMkLst>
        </pc:picChg>
      </pc:sldChg>
      <pc:sldMasterChg chg="modSldLayout">
        <pc:chgData name="Paul Vandeloo" userId="3c655b5a79f3b167" providerId="LiveId" clId="{F9017ECC-47F3-45BB-9BFB-0D6E7AD4D377}" dt="2022-12-09T08:20:25.440" v="31" actId="207"/>
        <pc:sldMasterMkLst>
          <pc:docMk/>
          <pc:sldMasterMk cId="1000935759" sldId="2147483648"/>
        </pc:sldMasterMkLst>
        <pc:sldLayoutChg chg="modSp mod">
          <pc:chgData name="Paul Vandeloo" userId="3c655b5a79f3b167" providerId="LiveId" clId="{F9017ECC-47F3-45BB-9BFB-0D6E7AD4D377}" dt="2022-12-09T08:20:25.440" v="31" actId="207"/>
          <pc:sldLayoutMkLst>
            <pc:docMk/>
            <pc:sldMasterMk cId="1000935759" sldId="2147483648"/>
            <pc:sldLayoutMk cId="2668587087" sldId="2147483686"/>
          </pc:sldLayoutMkLst>
          <pc:spChg chg="mod">
            <ac:chgData name="Paul Vandeloo" userId="3c655b5a79f3b167" providerId="LiveId" clId="{F9017ECC-47F3-45BB-9BFB-0D6E7AD4D377}" dt="2022-12-09T08:20:25.440" v="31" actId="207"/>
            <ac:spMkLst>
              <pc:docMk/>
              <pc:sldMasterMk cId="1000935759" sldId="2147483648"/>
              <pc:sldLayoutMk cId="2668587087" sldId="2147483686"/>
              <ac:spMk id="8" creationId="{5CE6EAAB-7FEE-4F68-883D-EBA6B0F104AC}"/>
            </ac:spMkLst>
          </pc:spChg>
        </pc:sldLayoutChg>
      </pc:sldMasterChg>
    </pc:docChg>
  </pc:docChgLst>
  <pc:docChgLst>
    <pc:chgData name="Paul Vandeloo" userId="3c655b5a79f3b167" providerId="LiveId" clId="{21AF899D-E16C-4A91-AD2E-33258B9556A8}"/>
    <pc:docChg chg="custSel addSld delSld modSld delMainMaster modMainMaster">
      <pc:chgData name="Paul Vandeloo" userId="3c655b5a79f3b167" providerId="LiveId" clId="{21AF899D-E16C-4A91-AD2E-33258B9556A8}" dt="2022-10-27T14:11:25.030" v="73" actId="47"/>
      <pc:docMkLst>
        <pc:docMk/>
      </pc:docMkLst>
      <pc:sldChg chg="modNotesTx">
        <pc:chgData name="Paul Vandeloo" userId="3c655b5a79f3b167" providerId="LiveId" clId="{21AF899D-E16C-4A91-AD2E-33258B9556A8}" dt="2022-10-27T13:29:26.809" v="1" actId="6549"/>
        <pc:sldMkLst>
          <pc:docMk/>
          <pc:sldMk cId="2833313357" sldId="259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2593788784" sldId="319"/>
        </pc:sldMkLst>
      </pc:sldChg>
      <pc:sldChg chg="del modNotesTx">
        <pc:chgData name="Paul Vandeloo" userId="3c655b5a79f3b167" providerId="LiveId" clId="{21AF899D-E16C-4A91-AD2E-33258B9556A8}" dt="2022-10-27T13:34:23.481" v="8" actId="47"/>
        <pc:sldMkLst>
          <pc:docMk/>
          <pc:sldMk cId="2511987065" sldId="326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1907968182" sldId="342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1299996673" sldId="351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2103873503" sldId="356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801963350" sldId="4087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3177239309" sldId="4088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3917859749" sldId="4089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47306742" sldId="4091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45303106" sldId="4099"/>
        </pc:sldMkLst>
      </pc:sldChg>
      <pc:sldChg chg="modSp del mod">
        <pc:chgData name="Paul Vandeloo" userId="3c655b5a79f3b167" providerId="LiveId" clId="{21AF899D-E16C-4A91-AD2E-33258B9556A8}" dt="2022-10-27T13:34:23.481" v="8" actId="47"/>
        <pc:sldMkLst>
          <pc:docMk/>
          <pc:sldMk cId="4232859111" sldId="4145"/>
        </pc:sldMkLst>
        <pc:spChg chg="mod">
          <ac:chgData name="Paul Vandeloo" userId="3c655b5a79f3b167" providerId="LiveId" clId="{21AF899D-E16C-4A91-AD2E-33258B9556A8}" dt="2022-10-27T13:29:55.778" v="6" actId="20577"/>
          <ac:spMkLst>
            <pc:docMk/>
            <pc:sldMk cId="4232859111" sldId="4145"/>
            <ac:spMk id="14" creationId="{F92BFEEE-FEFB-4AAC-8FB4-E3C4CA6C47AB}"/>
          </ac:spMkLst>
        </pc:spChg>
      </pc:sldChg>
      <pc:sldChg chg="modSp del mod">
        <pc:chgData name="Paul Vandeloo" userId="3c655b5a79f3b167" providerId="LiveId" clId="{21AF899D-E16C-4A91-AD2E-33258B9556A8}" dt="2022-10-27T13:34:23.481" v="8" actId="47"/>
        <pc:sldMkLst>
          <pc:docMk/>
          <pc:sldMk cId="3804707147" sldId="4146"/>
        </pc:sldMkLst>
        <pc:spChg chg="mod">
          <ac:chgData name="Paul Vandeloo" userId="3c655b5a79f3b167" providerId="LiveId" clId="{21AF899D-E16C-4A91-AD2E-33258B9556A8}" dt="2022-10-27T13:29:47.240" v="4" actId="6549"/>
          <ac:spMkLst>
            <pc:docMk/>
            <pc:sldMk cId="3804707147" sldId="4146"/>
            <ac:spMk id="4" creationId="{B5FA23E8-611A-4D93-B38D-A0D2036B5F2F}"/>
          </ac:spMkLst>
        </pc:spChg>
      </pc:sldChg>
      <pc:sldChg chg="del">
        <pc:chgData name="Paul Vandeloo" userId="3c655b5a79f3b167" providerId="LiveId" clId="{21AF899D-E16C-4A91-AD2E-33258B9556A8}" dt="2022-10-27T13:27:47.574" v="0" actId="47"/>
        <pc:sldMkLst>
          <pc:docMk/>
          <pc:sldMk cId="179584732" sldId="4147"/>
        </pc:sldMkLst>
      </pc:sldChg>
      <pc:sldChg chg="new">
        <pc:chgData name="Paul Vandeloo" userId="3c655b5a79f3b167" providerId="LiveId" clId="{21AF899D-E16C-4A91-AD2E-33258B9556A8}" dt="2022-10-27T13:34:05.411" v="7" actId="680"/>
        <pc:sldMkLst>
          <pc:docMk/>
          <pc:sldMk cId="850440037" sldId="4147"/>
        </pc:sldMkLst>
      </pc:sldChg>
      <pc:sldChg chg="addSp delSp modSp new mod modClrScheme chgLayout">
        <pc:chgData name="Paul Vandeloo" userId="3c655b5a79f3b167" providerId="LiveId" clId="{21AF899D-E16C-4A91-AD2E-33258B9556A8}" dt="2022-10-27T13:40:09.891" v="49" actId="20577"/>
        <pc:sldMkLst>
          <pc:docMk/>
          <pc:sldMk cId="589537039" sldId="4148"/>
        </pc:sldMkLst>
        <pc:spChg chg="del mod ord">
          <ac:chgData name="Paul Vandeloo" userId="3c655b5a79f3b167" providerId="LiveId" clId="{21AF899D-E16C-4A91-AD2E-33258B9556A8}" dt="2022-10-27T13:39:36.748" v="44" actId="700"/>
          <ac:spMkLst>
            <pc:docMk/>
            <pc:sldMk cId="589537039" sldId="4148"/>
            <ac:spMk id="2" creationId="{24D186D8-2758-8DF0-DC18-E8121C6FE8F9}"/>
          </ac:spMkLst>
        </pc:spChg>
        <pc:spChg chg="del mod ord">
          <ac:chgData name="Paul Vandeloo" userId="3c655b5a79f3b167" providerId="LiveId" clId="{21AF899D-E16C-4A91-AD2E-33258B9556A8}" dt="2022-10-27T13:39:36.748" v="44" actId="700"/>
          <ac:spMkLst>
            <pc:docMk/>
            <pc:sldMk cId="589537039" sldId="4148"/>
            <ac:spMk id="3" creationId="{F0EFAB20-E532-4EE5-3471-9FD29C08764A}"/>
          </ac:spMkLst>
        </pc:spChg>
        <pc:spChg chg="add mod ord">
          <ac:chgData name="Paul Vandeloo" userId="3c655b5a79f3b167" providerId="LiveId" clId="{21AF899D-E16C-4A91-AD2E-33258B9556A8}" dt="2022-10-27T13:40:09.891" v="49" actId="20577"/>
          <ac:spMkLst>
            <pc:docMk/>
            <pc:sldMk cId="589537039" sldId="4148"/>
            <ac:spMk id="4" creationId="{1F03566B-BC77-0A4B-D1A8-657C2DA8B9CA}"/>
          </ac:spMkLst>
        </pc:spChg>
        <pc:spChg chg="add mod ord">
          <ac:chgData name="Paul Vandeloo" userId="3c655b5a79f3b167" providerId="LiveId" clId="{21AF899D-E16C-4A91-AD2E-33258B9556A8}" dt="2022-10-27T13:40:07.954" v="47" actId="5793"/>
          <ac:spMkLst>
            <pc:docMk/>
            <pc:sldMk cId="589537039" sldId="4148"/>
            <ac:spMk id="5" creationId="{269F0C9E-5444-3A00-BC43-F86C4F00B3FA}"/>
          </ac:spMkLst>
        </pc:spChg>
      </pc:sldChg>
      <pc:sldChg chg="addSp delSp modSp new del mod modClrScheme chgLayout">
        <pc:chgData name="Paul Vandeloo" userId="3c655b5a79f3b167" providerId="LiveId" clId="{21AF899D-E16C-4A91-AD2E-33258B9556A8}" dt="2022-10-27T13:39:30.202" v="42" actId="47"/>
        <pc:sldMkLst>
          <pc:docMk/>
          <pc:sldMk cId="3294703655" sldId="4148"/>
        </pc:sldMkLst>
        <pc:spChg chg="del mod ord">
          <ac:chgData name="Paul Vandeloo" userId="3c655b5a79f3b167" providerId="LiveId" clId="{21AF899D-E16C-4A91-AD2E-33258B9556A8}" dt="2022-10-27T13:34:32.908" v="10" actId="700"/>
          <ac:spMkLst>
            <pc:docMk/>
            <pc:sldMk cId="3294703655" sldId="4148"/>
            <ac:spMk id="2" creationId="{77269905-9571-573F-8B8F-58FBE3666914}"/>
          </ac:spMkLst>
        </pc:spChg>
        <pc:spChg chg="del mod ord">
          <ac:chgData name="Paul Vandeloo" userId="3c655b5a79f3b167" providerId="LiveId" clId="{21AF899D-E16C-4A91-AD2E-33258B9556A8}" dt="2022-10-27T13:34:32.908" v="10" actId="700"/>
          <ac:spMkLst>
            <pc:docMk/>
            <pc:sldMk cId="3294703655" sldId="4148"/>
            <ac:spMk id="3" creationId="{5DBD903F-9D68-45D5-54C8-AA84EE079FA5}"/>
          </ac:spMkLst>
        </pc:spChg>
        <pc:spChg chg="add mod ord">
          <ac:chgData name="Paul Vandeloo" userId="3c655b5a79f3b167" providerId="LiveId" clId="{21AF899D-E16C-4A91-AD2E-33258B9556A8}" dt="2022-10-27T13:34:53.705" v="11" actId="242"/>
          <ac:spMkLst>
            <pc:docMk/>
            <pc:sldMk cId="3294703655" sldId="4148"/>
            <ac:spMk id="4" creationId="{D87285CF-D0B3-9AAD-CE40-E6D7DB03FCC8}"/>
          </ac:spMkLst>
        </pc:spChg>
        <pc:spChg chg="add mod ord">
          <ac:chgData name="Paul Vandeloo" userId="3c655b5a79f3b167" providerId="LiveId" clId="{21AF899D-E16C-4A91-AD2E-33258B9556A8}" dt="2022-10-27T13:34:32.908" v="10" actId="700"/>
          <ac:spMkLst>
            <pc:docMk/>
            <pc:sldMk cId="3294703655" sldId="4148"/>
            <ac:spMk id="5" creationId="{5F7FA8A2-5BA1-0F30-31CA-EAFB2D3AE4A8}"/>
          </ac:spMkLst>
        </pc:spChg>
      </pc:sldChg>
      <pc:sldChg chg="new del">
        <pc:chgData name="Paul Vandeloo" userId="3c655b5a79f3b167" providerId="LiveId" clId="{21AF899D-E16C-4A91-AD2E-33258B9556A8}" dt="2022-10-27T14:11:25.030" v="73" actId="47"/>
        <pc:sldMkLst>
          <pc:docMk/>
          <pc:sldMk cId="169857710" sldId="4149"/>
        </pc:sldMkLst>
      </pc:sldChg>
      <pc:sldMasterChg chg="delSldLayout modSldLayout">
        <pc:chgData name="Paul Vandeloo" userId="3c655b5a79f3b167" providerId="LiveId" clId="{21AF899D-E16C-4A91-AD2E-33258B9556A8}" dt="2022-10-27T14:10:45.573" v="71" actId="20577"/>
        <pc:sldMasterMkLst>
          <pc:docMk/>
          <pc:sldMasterMk cId="1000935759" sldId="2147483648"/>
        </pc:sldMasterMkLst>
        <pc:sldLayoutChg chg="addSp delSp modSp mod">
          <pc:chgData name="Paul Vandeloo" userId="3c655b5a79f3b167" providerId="LiveId" clId="{21AF899D-E16C-4A91-AD2E-33258B9556A8}" dt="2022-10-27T14:08:50.973" v="63"/>
          <pc:sldLayoutMkLst>
            <pc:docMk/>
            <pc:sldMasterMk cId="1000935759" sldId="2147483648"/>
            <pc:sldLayoutMk cId="3943708573" sldId="2147483650"/>
          </pc:sldLayoutMkLst>
          <pc:spChg chg="del mod">
            <ac:chgData name="Paul Vandeloo" userId="3c655b5a79f3b167" providerId="LiveId" clId="{21AF899D-E16C-4A91-AD2E-33258B9556A8}" dt="2022-10-27T14:08:40.328" v="62" actId="478"/>
            <ac:spMkLst>
              <pc:docMk/>
              <pc:sldMasterMk cId="1000935759" sldId="2147483648"/>
              <pc:sldLayoutMk cId="3943708573" sldId="2147483650"/>
              <ac:spMk id="2" creationId="{DB110B65-104E-48DA-9FDA-01FF9A48E841}"/>
            </ac:spMkLst>
          </pc:spChg>
          <pc:spChg chg="add mod">
            <ac:chgData name="Paul Vandeloo" userId="3c655b5a79f3b167" providerId="LiveId" clId="{21AF899D-E16C-4A91-AD2E-33258B9556A8}" dt="2022-10-27T14:08:50.973" v="63"/>
            <ac:spMkLst>
              <pc:docMk/>
              <pc:sldMasterMk cId="1000935759" sldId="2147483648"/>
              <pc:sldLayoutMk cId="3943708573" sldId="2147483650"/>
              <ac:spMk id="3" creationId="{4FB6DA39-D8EC-1D45-9113-9BBFA0EBC738}"/>
            </ac:spMkLst>
          </pc:spChg>
          <pc:spChg chg="mod">
            <ac:chgData name="Paul Vandeloo" userId="3c655b5a79f3b167" providerId="LiveId" clId="{21AF899D-E16C-4A91-AD2E-33258B9556A8}" dt="2022-10-27T13:36:50.697" v="29" actId="14100"/>
            <ac:spMkLst>
              <pc:docMk/>
              <pc:sldMasterMk cId="1000935759" sldId="2147483648"/>
              <pc:sldLayoutMk cId="3943708573" sldId="2147483650"/>
              <ac:spMk id="8" creationId="{76B15CEA-7F4D-4111-91E1-C24BB8942014}"/>
            </ac:spMkLst>
          </pc:spChg>
          <pc:spChg chg="mod">
            <ac:chgData name="Paul Vandeloo" userId="3c655b5a79f3b167" providerId="LiveId" clId="{21AF899D-E16C-4A91-AD2E-33258B9556A8}" dt="2022-10-27T13:36:59.968" v="31" actId="14100"/>
            <ac:spMkLst>
              <pc:docMk/>
              <pc:sldMasterMk cId="1000935759" sldId="2147483648"/>
              <pc:sldLayoutMk cId="3943708573" sldId="2147483650"/>
              <ac:spMk id="10" creationId="{9A633E9E-2A95-4274-8C9E-B12F3C8F05DB}"/>
            </ac:spMkLst>
          </pc:spChg>
        </pc:sldLayoutChg>
        <pc:sldLayoutChg chg="modSp mod">
          <pc:chgData name="Paul Vandeloo" userId="3c655b5a79f3b167" providerId="LiveId" clId="{21AF899D-E16C-4A91-AD2E-33258B9556A8}" dt="2022-10-27T14:09:24.388" v="65" actId="207"/>
          <pc:sldLayoutMkLst>
            <pc:docMk/>
            <pc:sldMasterMk cId="1000935759" sldId="2147483648"/>
            <pc:sldLayoutMk cId="4026815790" sldId="2147483659"/>
          </pc:sldLayoutMkLst>
          <pc:spChg chg="mod">
            <ac:chgData name="Paul Vandeloo" userId="3c655b5a79f3b167" providerId="LiveId" clId="{21AF899D-E16C-4A91-AD2E-33258B9556A8}" dt="2022-10-27T14:09:24.388" v="65" actId="207"/>
            <ac:spMkLst>
              <pc:docMk/>
              <pc:sldMasterMk cId="1000935759" sldId="2147483648"/>
              <pc:sldLayoutMk cId="4026815790" sldId="2147483659"/>
              <ac:spMk id="8" creationId="{C48881AF-761E-4663-9A5E-BC34236BC1FE}"/>
            </ac:spMkLst>
          </pc:spChg>
        </pc:sldLayoutChg>
        <pc:sldLayoutChg chg="modSp mod">
          <pc:chgData name="Paul Vandeloo" userId="3c655b5a79f3b167" providerId="LiveId" clId="{21AF899D-E16C-4A91-AD2E-33258B9556A8}" dt="2022-10-27T14:08:16.017" v="61" actId="242"/>
          <pc:sldLayoutMkLst>
            <pc:docMk/>
            <pc:sldMasterMk cId="1000935759" sldId="2147483648"/>
            <pc:sldLayoutMk cId="3874722889" sldId="2147483673"/>
          </pc:sldLayoutMkLst>
          <pc:spChg chg="mod">
            <ac:chgData name="Paul Vandeloo" userId="3c655b5a79f3b167" providerId="LiveId" clId="{21AF899D-E16C-4A91-AD2E-33258B9556A8}" dt="2022-10-27T14:08:16.017" v="61" actId="242"/>
            <ac:spMkLst>
              <pc:docMk/>
              <pc:sldMasterMk cId="1000935759" sldId="2147483648"/>
              <pc:sldLayoutMk cId="3874722889" sldId="2147483673"/>
              <ac:spMk id="2" creationId="{DB110B65-104E-48DA-9FDA-01FF9A48E841}"/>
            </ac:spMkLst>
          </pc:spChg>
          <pc:spChg chg="mod">
            <ac:chgData name="Paul Vandeloo" userId="3c655b5a79f3b167" providerId="LiveId" clId="{21AF899D-E16C-4A91-AD2E-33258B9556A8}" dt="2022-10-27T14:08:03.922" v="58" actId="242"/>
            <ac:spMkLst>
              <pc:docMk/>
              <pc:sldMasterMk cId="1000935759" sldId="2147483648"/>
              <pc:sldLayoutMk cId="3874722889" sldId="2147483673"/>
              <ac:spMk id="8" creationId="{76B15CEA-7F4D-4111-91E1-C24BB8942014}"/>
            </ac:spMkLst>
          </pc:spChg>
          <pc:spChg chg="mod">
            <ac:chgData name="Paul Vandeloo" userId="3c655b5a79f3b167" providerId="LiveId" clId="{21AF899D-E16C-4A91-AD2E-33258B9556A8}" dt="2022-10-27T13:38:21.744" v="38" actId="14100"/>
            <ac:spMkLst>
              <pc:docMk/>
              <pc:sldMasterMk cId="1000935759" sldId="2147483648"/>
              <pc:sldLayoutMk cId="3874722889" sldId="2147483673"/>
              <ac:spMk id="11" creationId="{11B1EC5A-E690-43D2-A0E3-D50BD6A53AFE}"/>
            </ac:spMkLst>
          </pc:spChg>
        </pc:sldLayoutChg>
        <pc:sldLayoutChg chg="del">
          <pc:chgData name="Paul Vandeloo" userId="3c655b5a79f3b167" providerId="LiveId" clId="{21AF899D-E16C-4A91-AD2E-33258B9556A8}" dt="2022-10-27T13:39:02.597" v="41" actId="2696"/>
          <pc:sldLayoutMkLst>
            <pc:docMk/>
            <pc:sldMasterMk cId="1000935759" sldId="2147483648"/>
            <pc:sldLayoutMk cId="1736505031" sldId="2147483676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1000935759" sldId="2147483648"/>
            <pc:sldLayoutMk cId="1642867609" sldId="2147483677"/>
          </pc:sldLayoutMkLst>
        </pc:sldLayoutChg>
        <pc:sldLayoutChg chg="modSp mod">
          <pc:chgData name="Paul Vandeloo" userId="3c655b5a79f3b167" providerId="LiveId" clId="{21AF899D-E16C-4A91-AD2E-33258B9556A8}" dt="2022-10-27T14:10:45.573" v="71" actId="20577"/>
          <pc:sldLayoutMkLst>
            <pc:docMk/>
            <pc:sldMasterMk cId="1000935759" sldId="2147483648"/>
            <pc:sldLayoutMk cId="3483955315" sldId="2147483681"/>
          </pc:sldLayoutMkLst>
          <pc:spChg chg="mod">
            <ac:chgData name="Paul Vandeloo" userId="3c655b5a79f3b167" providerId="LiveId" clId="{21AF899D-E16C-4A91-AD2E-33258B9556A8}" dt="2022-10-27T14:10:45.573" v="71" actId="20577"/>
            <ac:spMkLst>
              <pc:docMk/>
              <pc:sldMasterMk cId="1000935759" sldId="2147483648"/>
              <pc:sldLayoutMk cId="3483955315" sldId="2147483681"/>
              <ac:spMk id="6" creationId="{BED87DAF-6E20-BA44-8FD5-867BBA6281A9}"/>
            </ac:spMkLst>
          </pc:spChg>
        </pc:sldLayoutChg>
        <pc:sldLayoutChg chg="addSp delSp modSp mod">
          <pc:chgData name="Paul Vandeloo" userId="3c655b5a79f3b167" providerId="LiveId" clId="{21AF899D-E16C-4A91-AD2E-33258B9556A8}" dt="2022-10-27T14:10:06.856" v="67"/>
          <pc:sldLayoutMkLst>
            <pc:docMk/>
            <pc:sldMasterMk cId="1000935759" sldId="2147483648"/>
            <pc:sldLayoutMk cId="1257306638" sldId="2147483684"/>
          </pc:sldLayoutMkLst>
          <pc:spChg chg="del">
            <ac:chgData name="Paul Vandeloo" userId="3c655b5a79f3b167" providerId="LiveId" clId="{21AF899D-E16C-4A91-AD2E-33258B9556A8}" dt="2022-10-27T14:10:05.637" v="66" actId="478"/>
            <ac:spMkLst>
              <pc:docMk/>
              <pc:sldMasterMk cId="1000935759" sldId="2147483648"/>
              <pc:sldLayoutMk cId="1257306638" sldId="2147483684"/>
              <ac:spMk id="2" creationId="{DB110B65-104E-48DA-9FDA-01FF9A48E841}"/>
            </ac:spMkLst>
          </pc:spChg>
          <pc:spChg chg="add mod">
            <ac:chgData name="Paul Vandeloo" userId="3c655b5a79f3b167" providerId="LiveId" clId="{21AF899D-E16C-4A91-AD2E-33258B9556A8}" dt="2022-10-27T14:10:06.856" v="67"/>
            <ac:spMkLst>
              <pc:docMk/>
              <pc:sldMasterMk cId="1000935759" sldId="2147483648"/>
              <pc:sldLayoutMk cId="1257306638" sldId="2147483684"/>
              <ac:spMk id="3" creationId="{16B48888-D096-F90E-6C57-108EF1044E11}"/>
            </ac:spMkLst>
          </pc:spChg>
          <pc:spChg chg="del">
            <ac:chgData name="Paul Vandeloo" userId="3c655b5a79f3b167" providerId="LiveId" clId="{21AF899D-E16C-4A91-AD2E-33258B9556A8}" dt="2022-10-27T13:38:58.502" v="40" actId="478"/>
            <ac:spMkLst>
              <pc:docMk/>
              <pc:sldMasterMk cId="1000935759" sldId="2147483648"/>
              <pc:sldLayoutMk cId="1257306638" sldId="2147483684"/>
              <ac:spMk id="10" creationId="{9A633E9E-2A95-4274-8C9E-B12F3C8F05DB}"/>
            </ac:spMkLst>
          </pc:spChg>
        </pc:sldLayoutChg>
      </pc:sldMasterChg>
      <pc:sldMasterChg chg="del delSldLayout">
        <pc:chgData name="Paul Vandeloo" userId="3c655b5a79f3b167" providerId="LiveId" clId="{21AF899D-E16C-4A91-AD2E-33258B9556A8}" dt="2022-10-27T13:34:23.481" v="8" actId="47"/>
        <pc:sldMasterMkLst>
          <pc:docMk/>
          <pc:sldMasterMk cId="2775170707" sldId="2147483684"/>
        </pc:sldMasterMkLst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718699649" sldId="2147483685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2444498011" sldId="2147483686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667717461" sldId="2147483687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706373796" sldId="2147483688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369605137" sldId="2147483689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297505739" sldId="2147483690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4082531901" sldId="2147483691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677287061" sldId="2147483692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322995275" sldId="2147483693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407833426" sldId="2147483694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996825749" sldId="2147483695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913007169" sldId="2147483696"/>
          </pc:sldLayoutMkLst>
        </pc:sldLayoutChg>
      </pc:sldMasterChg>
    </pc:docChg>
  </pc:docChgLst>
  <pc:docChgLst>
    <pc:chgData name="Paul Vandeloo" userId="3c655b5a79f3b167" providerId="LiveId" clId="{482BAB10-3C5B-4B90-96B5-298658754EB9}"/>
    <pc:docChg chg="custSel modSld modMainMaster">
      <pc:chgData name="Paul Vandeloo" userId="3c655b5a79f3b167" providerId="LiveId" clId="{482BAB10-3C5B-4B90-96B5-298658754EB9}" dt="2024-02-26T14:22:24.388" v="8" actId="478"/>
      <pc:docMkLst>
        <pc:docMk/>
      </pc:docMkLst>
      <pc:sldChg chg="modSp mod chgLayout">
        <pc:chgData name="Paul Vandeloo" userId="3c655b5a79f3b167" providerId="LiveId" clId="{482BAB10-3C5B-4B90-96B5-298658754EB9}" dt="2024-02-26T14:21:44.522" v="7" actId="6264"/>
        <pc:sldMkLst>
          <pc:docMk/>
          <pc:sldMk cId="2498329664" sldId="4044"/>
        </pc:sldMkLst>
        <pc:picChg chg="mod">
          <ac:chgData name="Paul Vandeloo" userId="3c655b5a79f3b167" providerId="LiveId" clId="{482BAB10-3C5B-4B90-96B5-298658754EB9}" dt="2024-02-26T14:20:51.640" v="1" actId="1076"/>
          <ac:picMkLst>
            <pc:docMk/>
            <pc:sldMk cId="2498329664" sldId="4044"/>
            <ac:picMk id="2" creationId="{20811E4F-BDE9-4098-B60F-85E5787A514B}"/>
          </ac:picMkLst>
        </pc:picChg>
      </pc:sldChg>
      <pc:sldMasterChg chg="modSldLayout">
        <pc:chgData name="Paul Vandeloo" userId="3c655b5a79f3b167" providerId="LiveId" clId="{482BAB10-3C5B-4B90-96B5-298658754EB9}" dt="2024-02-26T14:22:24.388" v="8" actId="478"/>
        <pc:sldMasterMkLst>
          <pc:docMk/>
          <pc:sldMasterMk cId="1000935759" sldId="2147483648"/>
        </pc:sldMasterMkLst>
        <pc:sldLayoutChg chg="delSp mod">
          <pc:chgData name="Paul Vandeloo" userId="3c655b5a79f3b167" providerId="LiveId" clId="{482BAB10-3C5B-4B90-96B5-298658754EB9}" dt="2024-02-26T14:21:25.099" v="2" actId="478"/>
          <pc:sldLayoutMkLst>
            <pc:docMk/>
            <pc:sldMasterMk cId="1000935759" sldId="2147483648"/>
            <pc:sldLayoutMk cId="3943708573" sldId="2147483650"/>
          </pc:sldLayoutMkLst>
          <pc:picChg chg="del">
            <ac:chgData name="Paul Vandeloo" userId="3c655b5a79f3b167" providerId="LiveId" clId="{482BAB10-3C5B-4B90-96B5-298658754EB9}" dt="2024-02-26T14:21:25.099" v="2" actId="478"/>
            <ac:picMkLst>
              <pc:docMk/>
              <pc:sldMasterMk cId="1000935759" sldId="2147483648"/>
              <pc:sldLayoutMk cId="3943708573" sldId="2147483650"/>
              <ac:picMk id="7" creationId="{6E25AE78-18B6-424F-BF2E-A605E92CBB4C}"/>
            </ac:picMkLst>
          </pc:picChg>
        </pc:sldLayoutChg>
        <pc:sldLayoutChg chg="delSp modSp mod">
          <pc:chgData name="Paul Vandeloo" userId="3c655b5a79f3b167" providerId="LiveId" clId="{482BAB10-3C5B-4B90-96B5-298658754EB9}" dt="2024-02-26T14:21:27.644" v="4" actId="478"/>
          <pc:sldLayoutMkLst>
            <pc:docMk/>
            <pc:sldMasterMk cId="1000935759" sldId="2147483648"/>
            <pc:sldLayoutMk cId="3874722889" sldId="2147483673"/>
          </pc:sldLayoutMkLst>
          <pc:picChg chg="del mod">
            <ac:chgData name="Paul Vandeloo" userId="3c655b5a79f3b167" providerId="LiveId" clId="{482BAB10-3C5B-4B90-96B5-298658754EB9}" dt="2024-02-26T14:21:27.644" v="4" actId="478"/>
            <ac:picMkLst>
              <pc:docMk/>
              <pc:sldMasterMk cId="1000935759" sldId="2147483648"/>
              <pc:sldLayoutMk cId="3874722889" sldId="2147483673"/>
              <ac:picMk id="12" creationId="{E74CDB9E-D94B-4EF6-914B-BE28BC2AB1E0}"/>
            </ac:picMkLst>
          </pc:picChg>
        </pc:sldLayoutChg>
        <pc:sldLayoutChg chg="delSp mod">
          <pc:chgData name="Paul Vandeloo" userId="3c655b5a79f3b167" providerId="LiveId" clId="{482BAB10-3C5B-4B90-96B5-298658754EB9}" dt="2024-02-26T14:20:34.623" v="0" actId="478"/>
          <pc:sldLayoutMkLst>
            <pc:docMk/>
            <pc:sldMasterMk cId="1000935759" sldId="2147483648"/>
            <pc:sldLayoutMk cId="3483955315" sldId="2147483681"/>
          </pc:sldLayoutMkLst>
          <pc:picChg chg="del">
            <ac:chgData name="Paul Vandeloo" userId="3c655b5a79f3b167" providerId="LiveId" clId="{482BAB10-3C5B-4B90-96B5-298658754EB9}" dt="2024-02-26T14:20:34.623" v="0" actId="478"/>
            <ac:picMkLst>
              <pc:docMk/>
              <pc:sldMasterMk cId="1000935759" sldId="2147483648"/>
              <pc:sldLayoutMk cId="3483955315" sldId="2147483681"/>
              <ac:picMk id="8" creationId="{B6A1A338-AE15-4009-9338-B96CF7F709E1}"/>
            </ac:picMkLst>
          </pc:picChg>
        </pc:sldLayoutChg>
        <pc:sldLayoutChg chg="delSp mod">
          <pc:chgData name="Paul Vandeloo" userId="3c655b5a79f3b167" providerId="LiveId" clId="{482BAB10-3C5B-4B90-96B5-298658754EB9}" dt="2024-02-26T14:21:31.774" v="5" actId="478"/>
          <pc:sldLayoutMkLst>
            <pc:docMk/>
            <pc:sldMasterMk cId="1000935759" sldId="2147483648"/>
            <pc:sldLayoutMk cId="1257306638" sldId="2147483684"/>
          </pc:sldLayoutMkLst>
          <pc:picChg chg="del">
            <ac:chgData name="Paul Vandeloo" userId="3c655b5a79f3b167" providerId="LiveId" clId="{482BAB10-3C5B-4B90-96B5-298658754EB9}" dt="2024-02-26T14:21:31.774" v="5" actId="478"/>
            <ac:picMkLst>
              <pc:docMk/>
              <pc:sldMasterMk cId="1000935759" sldId="2147483648"/>
              <pc:sldLayoutMk cId="1257306638" sldId="2147483684"/>
              <ac:picMk id="7" creationId="{6E25AE78-18B6-424F-BF2E-A605E92CBB4C}"/>
            </ac:picMkLst>
          </pc:picChg>
        </pc:sldLayoutChg>
        <pc:sldLayoutChg chg="delSp mod">
          <pc:chgData name="Paul Vandeloo" userId="3c655b5a79f3b167" providerId="LiveId" clId="{482BAB10-3C5B-4B90-96B5-298658754EB9}" dt="2024-02-26T14:22:24.388" v="8" actId="478"/>
          <pc:sldLayoutMkLst>
            <pc:docMk/>
            <pc:sldMasterMk cId="1000935759" sldId="2147483648"/>
            <pc:sldLayoutMk cId="104943977" sldId="2147483685"/>
          </pc:sldLayoutMkLst>
          <pc:picChg chg="del">
            <ac:chgData name="Paul Vandeloo" userId="3c655b5a79f3b167" providerId="LiveId" clId="{482BAB10-3C5B-4B90-96B5-298658754EB9}" dt="2024-02-26T14:22:24.388" v="8" actId="478"/>
            <ac:picMkLst>
              <pc:docMk/>
              <pc:sldMasterMk cId="1000935759" sldId="2147483648"/>
              <pc:sldLayoutMk cId="104943977" sldId="2147483685"/>
              <ac:picMk id="2" creationId="{1956CBB8-E939-4C18-991B-2863A14A372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6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1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DISTRICT 2140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55612"/>
            <a:ext cx="11506199" cy="452135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B6DA39-D8EC-1D45-9113-9BBFA0EB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35023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803163"/>
            <a:ext cx="11506199" cy="608248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69"/>
            <a:ext cx="11506200" cy="1424473"/>
          </a:xfrm>
        </p:spPr>
        <p:txBody>
          <a:bodyPr tIns="0" bIns="91440" anchor="ctr"/>
          <a:lstStyle>
            <a:lvl1pPr>
              <a:defRPr cap="all"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B48888-D096-F90E-6C57-108EF104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30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4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8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6B019A4D-C6D9-4FFC-9805-2E615D5E1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8" t="24483" r="4260" b="25839"/>
          <a:stretch/>
        </p:blipFill>
        <p:spPr>
          <a:xfrm>
            <a:off x="327563" y="5910742"/>
            <a:ext cx="1669052" cy="71636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C62B311-72D9-43C3-ADEB-1A2451F2B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804" r="5179" b="29249"/>
          <a:stretch/>
        </p:blipFill>
        <p:spPr>
          <a:xfrm>
            <a:off x="10188028" y="5931796"/>
            <a:ext cx="1793415" cy="782464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86" r:id="rId8"/>
    <p:sldLayoutId id="2147483678" r:id="rId9"/>
    <p:sldLayoutId id="2147483650" r:id="rId10"/>
    <p:sldLayoutId id="2147483673" r:id="rId11"/>
    <p:sldLayoutId id="2147483659" r:id="rId12"/>
    <p:sldLayoutId id="2147483684" r:id="rId13"/>
    <p:sldLayoutId id="2147483652" r:id="rId14"/>
    <p:sldLayoutId id="2147483657" r:id="rId15"/>
    <p:sldLayoutId id="2147483672" r:id="rId16"/>
    <p:sldLayoutId id="2147483679" r:id="rId17"/>
    <p:sldLayoutId id="2147483656" r:id="rId18"/>
    <p:sldLayoutId id="2147483674" r:id="rId19"/>
    <p:sldLayoutId id="2147483658" r:id="rId20"/>
    <p:sldLayoutId id="2147483661" r:id="rId21"/>
    <p:sldLayoutId id="2147483675" r:id="rId22"/>
    <p:sldLayoutId id="214748368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6E63D9-CC62-02BE-8FE6-8F86C9095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7A6F52-9503-9313-4352-8161DF4E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POLIO PLUS : End polio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4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F0E995E-FE13-4D21-B6EF-39C0F64D8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129" y="0"/>
            <a:ext cx="12169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1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CA1E001-332C-4C44-B87D-9A0911BF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041C3DF-010B-43C4-8FBC-5D9D4B905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5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B44CDD-41DD-4221-A7D9-540B2CC10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1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E4E631A-E375-4006-A9FC-B052152C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3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12A6C7F-DECF-46E6-977B-E88B7D417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1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B9655-79EA-A205-71FB-0F4D012A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F51E7-DE10-20D3-1990-38ABEA7A9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6" y="0"/>
            <a:ext cx="12131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7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056F4-6AF0-BB18-4CA9-AFD4CE07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" y="0"/>
            <a:ext cx="1210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2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AE491A6-2A48-4854-8CB5-EEA45F833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3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1E97586-8F1D-4470-B6FC-F26D3E7EA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530" y="246587"/>
            <a:ext cx="7187609" cy="52888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7BF172E-8F89-4CF9-8EA0-6F4601FBA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2" y="192273"/>
            <a:ext cx="4338085" cy="53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4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811E4F-BDE9-4098-B60F-85E5787A5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726" y="498622"/>
            <a:ext cx="9479817" cy="53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29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6B9E4-BED4-CBD2-8692-01F16A7E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430F8-18F6-2C12-D64E-8C48A537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76200"/>
            <a:ext cx="120491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63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016A4-FDA2-5C33-713D-8126813AF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04775"/>
            <a:ext cx="119919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3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9E22ECB-D0BA-4919-8012-63D6EB00B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63" y="0"/>
            <a:ext cx="1222652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8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2F6C124-91F6-4AEA-9C94-6DB62491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4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ACD1626-DAD3-4999-8CF4-23C05DE09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9F405D1-6889-437B-9413-7AA114B24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1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645F445-4FD0-4AD2-931C-B6C464FC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8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4E0CF5-3973-49EE-A6EB-977781A10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8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51518CC-4386-4116-84EB-8D08C848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0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8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  <p:tag name="PRESGUID" val="f5defbb4-33b4-43a6-867e-2128e57199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Widescreen</PresentationFormat>
  <Paragraphs>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POLIO PLUS : End polio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Paul Vandeloo</cp:lastModifiedBy>
  <cp:revision>186</cp:revision>
  <cp:lastPrinted>2019-12-04T20:41:25Z</cp:lastPrinted>
  <dcterms:created xsi:type="dcterms:W3CDTF">2019-11-18T03:22:22Z</dcterms:created>
  <dcterms:modified xsi:type="dcterms:W3CDTF">2024-02-26T14:22:33Z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  <property fmtid="{D5CDD505-2E9C-101B-9397-08002B2CF9AE}" pid="4" name="MSIP_Label_33388a57-ce48-4947-8b83-910a7bee2ddc_Enabled">
    <vt:lpwstr>true</vt:lpwstr>
  </property>
  <property fmtid="{D5CDD505-2E9C-101B-9397-08002B2CF9AE}" pid="5" name="MSIP_Label_33388a57-ce48-4947-8b83-910a7bee2ddc_SetDate">
    <vt:lpwstr>2022-07-11T13:59:53Z</vt:lpwstr>
  </property>
  <property fmtid="{D5CDD505-2E9C-101B-9397-08002B2CF9AE}" pid="6" name="MSIP_Label_33388a57-ce48-4947-8b83-910a7bee2ddc_Method">
    <vt:lpwstr>Standard</vt:lpwstr>
  </property>
  <property fmtid="{D5CDD505-2E9C-101B-9397-08002B2CF9AE}" pid="7" name="MSIP_Label_33388a57-ce48-4947-8b83-910a7bee2ddc_Name">
    <vt:lpwstr>Intern</vt:lpwstr>
  </property>
  <property fmtid="{D5CDD505-2E9C-101B-9397-08002B2CF9AE}" pid="8" name="MSIP_Label_33388a57-ce48-4947-8b83-910a7bee2ddc_SiteId">
    <vt:lpwstr>cc814b9c-9a99-44a2-bc5c-f7f275945ba5</vt:lpwstr>
  </property>
  <property fmtid="{D5CDD505-2E9C-101B-9397-08002B2CF9AE}" pid="9" name="MSIP_Label_33388a57-ce48-4947-8b83-910a7bee2ddc_ActionId">
    <vt:lpwstr>aebf8d37-4076-4021-8683-a4911390474e</vt:lpwstr>
  </property>
  <property fmtid="{D5CDD505-2E9C-101B-9397-08002B2CF9AE}" pid="10" name="MSIP_Label_33388a57-ce48-4947-8b83-910a7bee2ddc_ContentBits">
    <vt:lpwstr>3</vt:lpwstr>
  </property>
</Properties>
</file>